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16" r:id="rId4"/>
  </p:sldMasterIdLst>
  <p:notesMasterIdLst>
    <p:notesMasterId r:id="rId46"/>
  </p:notesMasterIdLst>
  <p:sldIdLst>
    <p:sldId id="3637" r:id="rId5"/>
    <p:sldId id="3583" r:id="rId6"/>
    <p:sldId id="3679" r:id="rId7"/>
    <p:sldId id="3657" r:id="rId8"/>
    <p:sldId id="3639" r:id="rId9"/>
    <p:sldId id="3704" r:id="rId10"/>
    <p:sldId id="3607" r:id="rId11"/>
    <p:sldId id="3698" r:id="rId12"/>
    <p:sldId id="3684" r:id="rId13"/>
    <p:sldId id="3705" r:id="rId14"/>
    <p:sldId id="3706" r:id="rId15"/>
    <p:sldId id="3701" r:id="rId16"/>
    <p:sldId id="3707" r:id="rId17"/>
    <p:sldId id="3658" r:id="rId18"/>
    <p:sldId id="3605" r:id="rId19"/>
    <p:sldId id="3702" r:id="rId20"/>
    <p:sldId id="3629" r:id="rId21"/>
    <p:sldId id="3694" r:id="rId22"/>
    <p:sldId id="3395" r:id="rId23"/>
    <p:sldId id="3601" r:id="rId24"/>
    <p:sldId id="3680" r:id="rId25"/>
    <p:sldId id="3697" r:id="rId26"/>
    <p:sldId id="275" r:id="rId27"/>
    <p:sldId id="3696" r:id="rId28"/>
    <p:sldId id="3443" r:id="rId29"/>
    <p:sldId id="3699" r:id="rId30"/>
    <p:sldId id="3535" r:id="rId31"/>
    <p:sldId id="3622" r:id="rId32"/>
    <p:sldId id="3531" r:id="rId33"/>
    <p:sldId id="3575" r:id="rId34"/>
    <p:sldId id="3542" r:id="rId35"/>
    <p:sldId id="3579" r:id="rId36"/>
    <p:sldId id="3543" r:id="rId37"/>
    <p:sldId id="3708" r:id="rId38"/>
    <p:sldId id="3539" r:id="rId39"/>
    <p:sldId id="3529" r:id="rId40"/>
    <p:sldId id="3709" r:id="rId41"/>
    <p:sldId id="3633" r:id="rId42"/>
    <p:sldId id="3574" r:id="rId43"/>
    <p:sldId id="3540" r:id="rId44"/>
    <p:sldId id="3695" r:id="rId45"/>
  </p:sldIdLst>
  <p:sldSz cx="24384000" cy="13716000"/>
  <p:notesSz cx="6858000" cy="9144000"/>
  <p:defaultTex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195"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389"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584"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778"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5973"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167"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362"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556" algn="ctr" defTabSz="2438309"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23EC26-1501-6EA8-CA6C-F285E16F52B1}" name="Michał Sosnowski" initials="MS" userId="Michał Sosnowski" providerId="None"/>
  <p188:author id="{CC9A5160-014A-0385-D524-CE89FE1F3176}" name="Cezary Klimont" initials="CK" userId="S::cezary.klimont@medinice.pl::7309a5fe-baac-4c14-a134-190d23e4fd49" providerId="AD"/>
  <p188:author id="{7669C084-783F-2DEF-6646-2E3EE7A25C32}" name="Damian Strzemecki" initials="DS" userId="S::damian.strzemecki@medinice.pl::f03dca4b-0c27-40a0-8997-b0a8ecf945bf" providerId="AD"/>
  <p188:author id="{1CEDF9A8-E39A-408E-DF77-D37096AF0EB5}" name="Grzegorz Wróblewski" initials="GW" userId="S::grzegorz.wroblewski@medinice.pl::7a8fd366-f2fa-431b-a692-77e967b4830e" providerId="AD"/>
  <p188:author id="{F5A8ECB6-AF3B-FF41-54FE-B6899623730D}" name="Arkadiusz Dorynek" initials="AD" userId="S::arkadiusz.dorynek@medinice.pl::2214ddca-3105-4f4b-bbdf-cb589f7e2f7b" providerId="AD"/>
  <p188:author id="{4013C5B7-0E6E-E9B1-1784-E470576F5E72}" name="Marta Makuch" initials="MM" userId="S::marta.makuch@medinice.pl::8dfa933c-c448-4f52-8acd-baccf86edb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iotr Krzak" initials="PK" lastIdx="14" clrIdx="0">
    <p:extLst>
      <p:ext uri="{19B8F6BF-5375-455C-9EA6-DF929625EA0E}">
        <p15:presenceInfo xmlns:p15="http://schemas.microsoft.com/office/powerpoint/2012/main" userId="S::piotrkrzak@medinice.onmicrosoft.com::f2187fac-f4cb-49eb-97da-e0b60bb57df8" providerId="AD"/>
      </p:ext>
    </p:extLst>
  </p:cmAuthor>
  <p:cmAuthor id="2" name="Arkadiusz Dorynek" initials="AD" lastIdx="24" clrIdx="1">
    <p:extLst>
      <p:ext uri="{19B8F6BF-5375-455C-9EA6-DF929625EA0E}">
        <p15:presenceInfo xmlns:p15="http://schemas.microsoft.com/office/powerpoint/2012/main" userId="Arkadiusz Dorynek" providerId="None"/>
      </p:ext>
    </p:extLst>
  </p:cmAuthor>
  <p:cmAuthor id="3" name="Patryk Grzyb" initials="PG" lastIdx="7" clrIdx="2">
    <p:extLst>
      <p:ext uri="{19B8F6BF-5375-455C-9EA6-DF929625EA0E}">
        <p15:presenceInfo xmlns:p15="http://schemas.microsoft.com/office/powerpoint/2012/main" userId="S::patrykgrzyb@medinice.onmicrosoft.com::540a93a6-8be8-41b9-ba1b-cd06bb9e4c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000"/>
    <a:srgbClr val="811916"/>
    <a:srgbClr val="0E3D69"/>
    <a:srgbClr val="00A5BA"/>
    <a:srgbClr val="EFEFEF"/>
    <a:srgbClr val="7F9EB4"/>
    <a:srgbClr val="434A54"/>
    <a:srgbClr val="D5FAFF"/>
    <a:srgbClr val="246689"/>
    <a:srgbClr val="003D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35494-262B-4248-BFA0-DDC706AB4CA7}" v="348" dt="2025-06-11T09:03:22.66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5"/>
    <p:restoredTop sz="95646"/>
  </p:normalViewPr>
  <p:slideViewPr>
    <p:cSldViewPr snapToGrid="0">
      <p:cViewPr varScale="1">
        <p:scale>
          <a:sx n="52" d="100"/>
          <a:sy n="52" d="100"/>
        </p:scale>
        <p:origin x="328" y="4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Sosnowski" userId="1c6af4ad-22f9-4ade-bf0f-5f8d59899a8d" providerId="ADAL" clId="{DFBA48DE-4BBB-BA4F-AB4E-6B0149BD3B45}"/>
    <pc:docChg chg="undo redo custSel addSld delSld modSld sldOrd modMainMaster">
      <pc:chgData name="Michał Sosnowski" userId="1c6af4ad-22f9-4ade-bf0f-5f8d59899a8d" providerId="ADAL" clId="{DFBA48DE-4BBB-BA4F-AB4E-6B0149BD3B45}" dt="2025-05-23T14:46:18.356" v="6532" actId="790"/>
      <pc:docMkLst>
        <pc:docMk/>
      </pc:docMkLst>
      <pc:sldChg chg="del">
        <pc:chgData name="Michał Sosnowski" userId="1c6af4ad-22f9-4ade-bf0f-5f8d59899a8d" providerId="ADAL" clId="{DFBA48DE-4BBB-BA4F-AB4E-6B0149BD3B45}" dt="2025-05-23T10:39:39.986" v="4572" actId="2696"/>
        <pc:sldMkLst>
          <pc:docMk/>
          <pc:sldMk cId="385799396" sldId="258"/>
        </pc:sldMkLst>
      </pc:sldChg>
      <pc:sldChg chg="del">
        <pc:chgData name="Michał Sosnowski" userId="1c6af4ad-22f9-4ade-bf0f-5f8d59899a8d" providerId="ADAL" clId="{DFBA48DE-4BBB-BA4F-AB4E-6B0149BD3B45}" dt="2025-05-23T07:47:30.269" v="1271" actId="2696"/>
        <pc:sldMkLst>
          <pc:docMk/>
          <pc:sldMk cId="0" sldId="275"/>
        </pc:sldMkLst>
      </pc:sldChg>
      <pc:sldChg chg="modSp add mod ord">
        <pc:chgData name="Michał Sosnowski" userId="1c6af4ad-22f9-4ade-bf0f-5f8d59899a8d" providerId="ADAL" clId="{DFBA48DE-4BBB-BA4F-AB4E-6B0149BD3B45}" dt="2025-05-23T14:35:52.405" v="6339" actId="20578"/>
        <pc:sldMkLst>
          <pc:docMk/>
          <pc:sldMk cId="198413638" sldId="275"/>
        </pc:sldMkLst>
        <pc:spChg chg="mod">
          <ac:chgData name="Michał Sosnowski" userId="1c6af4ad-22f9-4ade-bf0f-5f8d59899a8d" providerId="ADAL" clId="{DFBA48DE-4BBB-BA4F-AB4E-6B0149BD3B45}" dt="2025-05-23T10:53:48.856" v="4850" actId="255"/>
          <ac:spMkLst>
            <pc:docMk/>
            <pc:sldMk cId="198413638" sldId="275"/>
            <ac:spMk id="25" creationId="{756516CB-F2CF-4C07-8CF8-E6E02467494B}"/>
          </ac:spMkLst>
        </pc:spChg>
      </pc:sldChg>
      <pc:sldChg chg="del">
        <pc:chgData name="Michał Sosnowski" userId="1c6af4ad-22f9-4ade-bf0f-5f8d59899a8d" providerId="ADAL" clId="{DFBA48DE-4BBB-BA4F-AB4E-6B0149BD3B45}" dt="2025-05-23T10:39:35.560" v="4568" actId="2696"/>
        <pc:sldMkLst>
          <pc:docMk/>
          <pc:sldMk cId="425703578" sldId="316"/>
        </pc:sldMkLst>
      </pc:sldChg>
      <pc:sldChg chg="del">
        <pc:chgData name="Michał Sosnowski" userId="1c6af4ad-22f9-4ade-bf0f-5f8d59899a8d" providerId="ADAL" clId="{DFBA48DE-4BBB-BA4F-AB4E-6B0149BD3B45}" dt="2025-05-23T09:13:38.309" v="2822" actId="2696"/>
        <pc:sldMkLst>
          <pc:docMk/>
          <pc:sldMk cId="4183044230" sldId="985"/>
        </pc:sldMkLst>
      </pc:sldChg>
      <pc:sldChg chg="del">
        <pc:chgData name="Michał Sosnowski" userId="1c6af4ad-22f9-4ade-bf0f-5f8d59899a8d" providerId="ADAL" clId="{DFBA48DE-4BBB-BA4F-AB4E-6B0149BD3B45}" dt="2025-05-23T10:39:49.689" v="4576" actId="2696"/>
        <pc:sldMkLst>
          <pc:docMk/>
          <pc:sldMk cId="1172118211" sldId="986"/>
        </pc:sldMkLst>
      </pc:sldChg>
      <pc:sldChg chg="add del">
        <pc:chgData name="Michał Sosnowski" userId="1c6af4ad-22f9-4ade-bf0f-5f8d59899a8d" providerId="ADAL" clId="{DFBA48DE-4BBB-BA4F-AB4E-6B0149BD3B45}" dt="2025-05-23T14:44:49.193" v="6505" actId="2696"/>
        <pc:sldMkLst>
          <pc:docMk/>
          <pc:sldMk cId="188311837" sldId="989"/>
        </pc:sldMkLst>
      </pc:sldChg>
      <pc:sldChg chg="add del mod modShow">
        <pc:chgData name="Michał Sosnowski" userId="1c6af4ad-22f9-4ade-bf0f-5f8d59899a8d" providerId="ADAL" clId="{DFBA48DE-4BBB-BA4F-AB4E-6B0149BD3B45}" dt="2025-05-23T14:26:47.762" v="6237" actId="2696"/>
        <pc:sldMkLst>
          <pc:docMk/>
          <pc:sldMk cId="3181340065" sldId="989"/>
        </pc:sldMkLst>
      </pc:sldChg>
      <pc:sldChg chg="del">
        <pc:chgData name="Michał Sosnowski" userId="1c6af4ad-22f9-4ade-bf0f-5f8d59899a8d" providerId="ADAL" clId="{DFBA48DE-4BBB-BA4F-AB4E-6B0149BD3B45}" dt="2025-05-23T10:56:27.457" v="4879" actId="2696"/>
        <pc:sldMkLst>
          <pc:docMk/>
          <pc:sldMk cId="3295825307" sldId="989"/>
        </pc:sldMkLst>
      </pc:sldChg>
      <pc:sldChg chg="del">
        <pc:chgData name="Michał Sosnowski" userId="1c6af4ad-22f9-4ade-bf0f-5f8d59899a8d" providerId="ADAL" clId="{DFBA48DE-4BBB-BA4F-AB4E-6B0149BD3B45}" dt="2025-05-23T10:41:00.693" v="4594" actId="2696"/>
        <pc:sldMkLst>
          <pc:docMk/>
          <pc:sldMk cId="2457917076" sldId="1000"/>
        </pc:sldMkLst>
      </pc:sldChg>
      <pc:sldChg chg="del">
        <pc:chgData name="Michał Sosnowski" userId="1c6af4ad-22f9-4ade-bf0f-5f8d59899a8d" providerId="ADAL" clId="{DFBA48DE-4BBB-BA4F-AB4E-6B0149BD3B45}" dt="2025-05-23T10:36:09.600" v="4479" actId="2696"/>
        <pc:sldMkLst>
          <pc:docMk/>
          <pc:sldMk cId="4099321174" sldId="1011"/>
        </pc:sldMkLst>
      </pc:sldChg>
      <pc:sldChg chg="del">
        <pc:chgData name="Michał Sosnowski" userId="1c6af4ad-22f9-4ade-bf0f-5f8d59899a8d" providerId="ADAL" clId="{DFBA48DE-4BBB-BA4F-AB4E-6B0149BD3B45}" dt="2025-05-23T09:13:21.004" v="2816" actId="2696"/>
        <pc:sldMkLst>
          <pc:docMk/>
          <pc:sldMk cId="613926753" sldId="1024"/>
        </pc:sldMkLst>
      </pc:sldChg>
      <pc:sldChg chg="modSp del mod">
        <pc:chgData name="Michał Sosnowski" userId="1c6af4ad-22f9-4ade-bf0f-5f8d59899a8d" providerId="ADAL" clId="{DFBA48DE-4BBB-BA4F-AB4E-6B0149BD3B45}" dt="2025-05-23T07:27:19.573" v="1096" actId="2696"/>
        <pc:sldMkLst>
          <pc:docMk/>
          <pc:sldMk cId="1702412604" sldId="3397"/>
        </pc:sldMkLst>
      </pc:sldChg>
      <pc:sldChg chg="del">
        <pc:chgData name="Michał Sosnowski" userId="1c6af4ad-22f9-4ade-bf0f-5f8d59899a8d" providerId="ADAL" clId="{DFBA48DE-4BBB-BA4F-AB4E-6B0149BD3B45}" dt="2025-05-23T10:39:36.964" v="4569" actId="2696"/>
        <pc:sldMkLst>
          <pc:docMk/>
          <pc:sldMk cId="4262009066" sldId="3416"/>
        </pc:sldMkLst>
      </pc:sldChg>
      <pc:sldChg chg="del">
        <pc:chgData name="Michał Sosnowski" userId="1c6af4ad-22f9-4ade-bf0f-5f8d59899a8d" providerId="ADAL" clId="{DFBA48DE-4BBB-BA4F-AB4E-6B0149BD3B45}" dt="2025-05-23T10:40:47.832" v="4593" actId="2696"/>
        <pc:sldMkLst>
          <pc:docMk/>
          <pc:sldMk cId="3556379760" sldId="3417"/>
        </pc:sldMkLst>
      </pc:sldChg>
      <pc:sldChg chg="del">
        <pc:chgData name="Michał Sosnowski" userId="1c6af4ad-22f9-4ade-bf0f-5f8d59899a8d" providerId="ADAL" clId="{DFBA48DE-4BBB-BA4F-AB4E-6B0149BD3B45}" dt="2025-05-23T09:13:22.324" v="2817" actId="2696"/>
        <pc:sldMkLst>
          <pc:docMk/>
          <pc:sldMk cId="55242562" sldId="3418"/>
        </pc:sldMkLst>
      </pc:sldChg>
      <pc:sldChg chg="del">
        <pc:chgData name="Michał Sosnowski" userId="1c6af4ad-22f9-4ade-bf0f-5f8d59899a8d" providerId="ADAL" clId="{DFBA48DE-4BBB-BA4F-AB4E-6B0149BD3B45}" dt="2025-05-23T10:39:37.682" v="4570" actId="2696"/>
        <pc:sldMkLst>
          <pc:docMk/>
          <pc:sldMk cId="3387934954" sldId="3419"/>
        </pc:sldMkLst>
      </pc:sldChg>
      <pc:sldChg chg="modSp add mod">
        <pc:chgData name="Michał Sosnowski" userId="1c6af4ad-22f9-4ade-bf0f-5f8d59899a8d" providerId="ADAL" clId="{DFBA48DE-4BBB-BA4F-AB4E-6B0149BD3B45}" dt="2025-05-23T10:53:32.286" v="4846" actId="255"/>
        <pc:sldMkLst>
          <pc:docMk/>
          <pc:sldMk cId="2538570829" sldId="3443"/>
        </pc:sldMkLst>
        <pc:spChg chg="mod">
          <ac:chgData name="Michał Sosnowski" userId="1c6af4ad-22f9-4ade-bf0f-5f8d59899a8d" providerId="ADAL" clId="{DFBA48DE-4BBB-BA4F-AB4E-6B0149BD3B45}" dt="2025-05-23T10:53:32.286" v="4846" actId="255"/>
          <ac:spMkLst>
            <pc:docMk/>
            <pc:sldMk cId="2538570829" sldId="3443"/>
            <ac:spMk id="15" creationId="{C92FCD9B-A4A2-9F81-0E5F-E62B82A4C815}"/>
          </ac:spMkLst>
        </pc:spChg>
      </pc:sldChg>
      <pc:sldChg chg="del">
        <pc:chgData name="Michał Sosnowski" userId="1c6af4ad-22f9-4ade-bf0f-5f8d59899a8d" providerId="ADAL" clId="{DFBA48DE-4BBB-BA4F-AB4E-6B0149BD3B45}" dt="2025-05-23T10:53:19.360" v="4844" actId="2696"/>
        <pc:sldMkLst>
          <pc:docMk/>
          <pc:sldMk cId="3508473894" sldId="3443"/>
        </pc:sldMkLst>
      </pc:sldChg>
      <pc:sldChg chg="del">
        <pc:chgData name="Michał Sosnowski" userId="1c6af4ad-22f9-4ade-bf0f-5f8d59899a8d" providerId="ADAL" clId="{DFBA48DE-4BBB-BA4F-AB4E-6B0149BD3B45}" dt="2025-05-23T10:56:22.912" v="4877" actId="2696"/>
        <pc:sldMkLst>
          <pc:docMk/>
          <pc:sldMk cId="3022261047" sldId="3512"/>
        </pc:sldMkLst>
      </pc:sldChg>
      <pc:sldChg chg="del">
        <pc:chgData name="Michał Sosnowski" userId="1c6af4ad-22f9-4ade-bf0f-5f8d59899a8d" providerId="ADAL" clId="{DFBA48DE-4BBB-BA4F-AB4E-6B0149BD3B45}" dt="2025-05-23T10:54:31.452" v="4866" actId="2696"/>
        <pc:sldMkLst>
          <pc:docMk/>
          <pc:sldMk cId="3639383566" sldId="3514"/>
        </pc:sldMkLst>
      </pc:sldChg>
      <pc:sldChg chg="add del">
        <pc:chgData name="Michał Sosnowski" userId="1c6af4ad-22f9-4ade-bf0f-5f8d59899a8d" providerId="ADAL" clId="{DFBA48DE-4BBB-BA4F-AB4E-6B0149BD3B45}" dt="2025-05-23T10:54:41.740" v="4868" actId="2696"/>
        <pc:sldMkLst>
          <pc:docMk/>
          <pc:sldMk cId="4209160495" sldId="3514"/>
        </pc:sldMkLst>
      </pc:sldChg>
      <pc:sldChg chg="del">
        <pc:chgData name="Michał Sosnowski" userId="1c6af4ad-22f9-4ade-bf0f-5f8d59899a8d" providerId="ADAL" clId="{DFBA48DE-4BBB-BA4F-AB4E-6B0149BD3B45}" dt="2025-05-23T10:39:55.276" v="4577" actId="2696"/>
        <pc:sldMkLst>
          <pc:docMk/>
          <pc:sldMk cId="868257515" sldId="3519"/>
        </pc:sldMkLst>
      </pc:sldChg>
      <pc:sldChg chg="modSp add del mod modShow">
        <pc:chgData name="Michał Sosnowski" userId="1c6af4ad-22f9-4ade-bf0f-5f8d59899a8d" providerId="ADAL" clId="{DFBA48DE-4BBB-BA4F-AB4E-6B0149BD3B45}" dt="2025-05-23T11:00:06.004" v="4898" actId="2696"/>
        <pc:sldMkLst>
          <pc:docMk/>
          <pc:sldMk cId="2503038520" sldId="3519"/>
        </pc:sldMkLst>
      </pc:sldChg>
      <pc:sldChg chg="del">
        <pc:chgData name="Michał Sosnowski" userId="1c6af4ad-22f9-4ade-bf0f-5f8d59899a8d" providerId="ADAL" clId="{DFBA48DE-4BBB-BA4F-AB4E-6B0149BD3B45}" dt="2025-05-23T10:39:46.203" v="4575" actId="2696"/>
        <pc:sldMkLst>
          <pc:docMk/>
          <pc:sldMk cId="1573137908" sldId="3525"/>
        </pc:sldMkLst>
      </pc:sldChg>
      <pc:sldChg chg="del">
        <pc:chgData name="Michał Sosnowski" userId="1c6af4ad-22f9-4ade-bf0f-5f8d59899a8d" providerId="ADAL" clId="{DFBA48DE-4BBB-BA4F-AB4E-6B0149BD3B45}" dt="2025-05-23T10:56:26.178" v="4878" actId="2696"/>
        <pc:sldMkLst>
          <pc:docMk/>
          <pc:sldMk cId="43127808" sldId="3526"/>
        </pc:sldMkLst>
      </pc:sldChg>
      <pc:sldChg chg="add del">
        <pc:chgData name="Michał Sosnowski" userId="1c6af4ad-22f9-4ade-bf0f-5f8d59899a8d" providerId="ADAL" clId="{DFBA48DE-4BBB-BA4F-AB4E-6B0149BD3B45}" dt="2025-05-23T10:53:14.450" v="4842" actId="2696"/>
        <pc:sldMkLst>
          <pc:docMk/>
          <pc:sldMk cId="929577872" sldId="3529"/>
        </pc:sldMkLst>
      </pc:sldChg>
      <pc:sldChg chg="add del">
        <pc:chgData name="Michał Sosnowski" userId="1c6af4ad-22f9-4ade-bf0f-5f8d59899a8d" providerId="ADAL" clId="{DFBA48DE-4BBB-BA4F-AB4E-6B0149BD3B45}" dt="2025-05-23T11:05:22.712" v="4939" actId="2696"/>
        <pc:sldMkLst>
          <pc:docMk/>
          <pc:sldMk cId="1073240041" sldId="3529"/>
        </pc:sldMkLst>
      </pc:sldChg>
      <pc:sldChg chg="modSp add mod">
        <pc:chgData name="Michał Sosnowski" userId="1c6af4ad-22f9-4ade-bf0f-5f8d59899a8d" providerId="ADAL" clId="{DFBA48DE-4BBB-BA4F-AB4E-6B0149BD3B45}" dt="2025-05-23T14:36:25.543" v="6343" actId="255"/>
        <pc:sldMkLst>
          <pc:docMk/>
          <pc:sldMk cId="2454886871" sldId="3529"/>
        </pc:sldMkLst>
        <pc:spChg chg="mod">
          <ac:chgData name="Michał Sosnowski" userId="1c6af4ad-22f9-4ade-bf0f-5f8d59899a8d" providerId="ADAL" clId="{DFBA48DE-4BBB-BA4F-AB4E-6B0149BD3B45}" dt="2025-05-23T14:36:25.543" v="6343" actId="255"/>
          <ac:spMkLst>
            <pc:docMk/>
            <pc:sldMk cId="2454886871" sldId="3529"/>
            <ac:spMk id="4" creationId="{953C7603-C915-695F-AFE7-9D4C3533810D}"/>
          </ac:spMkLst>
        </pc:spChg>
      </pc:sldChg>
      <pc:sldChg chg="add del">
        <pc:chgData name="Michał Sosnowski" userId="1c6af4ad-22f9-4ade-bf0f-5f8d59899a8d" providerId="ADAL" clId="{DFBA48DE-4BBB-BA4F-AB4E-6B0149BD3B45}" dt="2025-05-23T11:00:32.498" v="4912" actId="2696"/>
        <pc:sldMkLst>
          <pc:docMk/>
          <pc:sldMk cId="2996672136" sldId="3529"/>
        </pc:sldMkLst>
      </pc:sldChg>
      <pc:sldChg chg="addSp delSp modSp mod">
        <pc:chgData name="Michał Sosnowski" userId="1c6af4ad-22f9-4ade-bf0f-5f8d59899a8d" providerId="ADAL" clId="{DFBA48DE-4BBB-BA4F-AB4E-6B0149BD3B45}" dt="2025-05-23T10:40:17.068" v="4582"/>
        <pc:sldMkLst>
          <pc:docMk/>
          <pc:sldMk cId="2006891517" sldId="3531"/>
        </pc:sldMkLst>
        <pc:spChg chg="add mod">
          <ac:chgData name="Michał Sosnowski" userId="1c6af4ad-22f9-4ade-bf0f-5f8d59899a8d" providerId="ADAL" clId="{DFBA48DE-4BBB-BA4F-AB4E-6B0149BD3B45}" dt="2025-05-23T10:40:17.068" v="4582"/>
          <ac:spMkLst>
            <pc:docMk/>
            <pc:sldMk cId="2006891517" sldId="3531"/>
            <ac:spMk id="10" creationId="{34441ADC-61A0-2EB2-A7E7-21D2E4760F5B}"/>
          </ac:spMkLst>
        </pc:spChg>
      </pc:sldChg>
      <pc:sldChg chg="addSp delSp modSp mod">
        <pc:chgData name="Michał Sosnowski" userId="1c6af4ad-22f9-4ade-bf0f-5f8d59899a8d" providerId="ADAL" clId="{DFBA48DE-4BBB-BA4F-AB4E-6B0149BD3B45}" dt="2025-05-23T10:40:23.221" v="4586"/>
        <pc:sldMkLst>
          <pc:docMk/>
          <pc:sldMk cId="141038163" sldId="3535"/>
        </pc:sldMkLst>
        <pc:spChg chg="add mod">
          <ac:chgData name="Michał Sosnowski" userId="1c6af4ad-22f9-4ade-bf0f-5f8d59899a8d" providerId="ADAL" clId="{DFBA48DE-4BBB-BA4F-AB4E-6B0149BD3B45}" dt="2025-05-23T10:40:23.221" v="4586"/>
          <ac:spMkLst>
            <pc:docMk/>
            <pc:sldMk cId="141038163" sldId="3535"/>
            <ac:spMk id="7" creationId="{C61A7B74-51B1-11AE-C522-1A4E2CE72E35}"/>
          </ac:spMkLst>
        </pc:spChg>
      </pc:sldChg>
      <pc:sldChg chg="del">
        <pc:chgData name="Michał Sosnowski" userId="1c6af4ad-22f9-4ade-bf0f-5f8d59899a8d" providerId="ADAL" clId="{DFBA48DE-4BBB-BA4F-AB4E-6B0149BD3B45}" dt="2025-05-23T10:39:43.848" v="4574" actId="2696"/>
        <pc:sldMkLst>
          <pc:docMk/>
          <pc:sldMk cId="3468960782" sldId="3536"/>
        </pc:sldMkLst>
      </pc:sldChg>
      <pc:sldChg chg="del">
        <pc:chgData name="Michał Sosnowski" userId="1c6af4ad-22f9-4ade-bf0f-5f8d59899a8d" providerId="ADAL" clId="{DFBA48DE-4BBB-BA4F-AB4E-6B0149BD3B45}" dt="2025-05-23T10:39:40.870" v="4573" actId="2696"/>
        <pc:sldMkLst>
          <pc:docMk/>
          <pc:sldMk cId="1814125495" sldId="3537"/>
        </pc:sldMkLst>
      </pc:sldChg>
      <pc:sldChg chg="del">
        <pc:chgData name="Michał Sosnowski" userId="1c6af4ad-22f9-4ade-bf0f-5f8d59899a8d" providerId="ADAL" clId="{DFBA48DE-4BBB-BA4F-AB4E-6B0149BD3B45}" dt="2025-05-23T10:54:46.117" v="4869" actId="2696"/>
        <pc:sldMkLst>
          <pc:docMk/>
          <pc:sldMk cId="2123353623" sldId="3538"/>
        </pc:sldMkLst>
      </pc:sldChg>
      <pc:sldChg chg="modSp add mod">
        <pc:chgData name="Michał Sosnowski" userId="1c6af4ad-22f9-4ade-bf0f-5f8d59899a8d" providerId="ADAL" clId="{DFBA48DE-4BBB-BA4F-AB4E-6B0149BD3B45}" dt="2025-05-23T14:36:30.569" v="6344" actId="255"/>
        <pc:sldMkLst>
          <pc:docMk/>
          <pc:sldMk cId="61663819" sldId="3539"/>
        </pc:sldMkLst>
        <pc:spChg chg="mod">
          <ac:chgData name="Michał Sosnowski" userId="1c6af4ad-22f9-4ade-bf0f-5f8d59899a8d" providerId="ADAL" clId="{DFBA48DE-4BBB-BA4F-AB4E-6B0149BD3B45}" dt="2025-05-23T14:36:30.569" v="6344" actId="255"/>
          <ac:spMkLst>
            <pc:docMk/>
            <pc:sldMk cId="61663819" sldId="3539"/>
            <ac:spMk id="5" creationId="{F60733CC-97FF-BC3B-0EBF-620359A640CB}"/>
          </ac:spMkLst>
        </pc:spChg>
      </pc:sldChg>
      <pc:sldChg chg="add del">
        <pc:chgData name="Michał Sosnowski" userId="1c6af4ad-22f9-4ade-bf0f-5f8d59899a8d" providerId="ADAL" clId="{DFBA48DE-4BBB-BA4F-AB4E-6B0149BD3B45}" dt="2025-05-23T11:05:22.712" v="4939" actId="2696"/>
        <pc:sldMkLst>
          <pc:docMk/>
          <pc:sldMk cId="767843576" sldId="3539"/>
        </pc:sldMkLst>
      </pc:sldChg>
      <pc:sldChg chg="add del">
        <pc:chgData name="Michał Sosnowski" userId="1c6af4ad-22f9-4ade-bf0f-5f8d59899a8d" providerId="ADAL" clId="{DFBA48DE-4BBB-BA4F-AB4E-6B0149BD3B45}" dt="2025-05-23T10:53:14.450" v="4842" actId="2696"/>
        <pc:sldMkLst>
          <pc:docMk/>
          <pc:sldMk cId="3175238403" sldId="3539"/>
        </pc:sldMkLst>
      </pc:sldChg>
      <pc:sldChg chg="add del">
        <pc:chgData name="Michał Sosnowski" userId="1c6af4ad-22f9-4ade-bf0f-5f8d59899a8d" providerId="ADAL" clId="{DFBA48DE-4BBB-BA4F-AB4E-6B0149BD3B45}" dt="2025-05-23T11:00:32.498" v="4912" actId="2696"/>
        <pc:sldMkLst>
          <pc:docMk/>
          <pc:sldMk cId="3677562734" sldId="3539"/>
        </pc:sldMkLst>
      </pc:sldChg>
      <pc:sldChg chg="modSp mod">
        <pc:chgData name="Michał Sosnowski" userId="1c6af4ad-22f9-4ade-bf0f-5f8d59899a8d" providerId="ADAL" clId="{DFBA48DE-4BBB-BA4F-AB4E-6B0149BD3B45}" dt="2025-05-23T14:36:10.199" v="6340" actId="255"/>
        <pc:sldMkLst>
          <pc:docMk/>
          <pc:sldMk cId="1153096253" sldId="3540"/>
        </pc:sldMkLst>
        <pc:spChg chg="mod">
          <ac:chgData name="Michał Sosnowski" userId="1c6af4ad-22f9-4ade-bf0f-5f8d59899a8d" providerId="ADAL" clId="{DFBA48DE-4BBB-BA4F-AB4E-6B0149BD3B45}" dt="2025-05-23T14:36:10.199" v="6340" actId="255"/>
          <ac:spMkLst>
            <pc:docMk/>
            <pc:sldMk cId="1153096253" sldId="3540"/>
            <ac:spMk id="4" creationId="{EAB896FC-EA08-7E03-A37F-B022FBA20E5B}"/>
          </ac:spMkLst>
        </pc:spChg>
      </pc:sldChg>
      <pc:sldChg chg="modSp mod">
        <pc:chgData name="Michał Sosnowski" userId="1c6af4ad-22f9-4ade-bf0f-5f8d59899a8d" providerId="ADAL" clId="{DFBA48DE-4BBB-BA4F-AB4E-6B0149BD3B45}" dt="2025-05-23T10:40:31.505" v="4588" actId="255"/>
        <pc:sldMkLst>
          <pc:docMk/>
          <pc:sldMk cId="3738607871" sldId="3542"/>
        </pc:sldMkLst>
        <pc:spChg chg="mod">
          <ac:chgData name="Michał Sosnowski" userId="1c6af4ad-22f9-4ade-bf0f-5f8d59899a8d" providerId="ADAL" clId="{DFBA48DE-4BBB-BA4F-AB4E-6B0149BD3B45}" dt="2025-05-23T10:40:31.505" v="4588" actId="255"/>
          <ac:spMkLst>
            <pc:docMk/>
            <pc:sldMk cId="3738607871" sldId="3542"/>
            <ac:spMk id="5" creationId="{8FC41B09-A1AC-A90C-8E92-A4E361B97B0E}"/>
          </ac:spMkLst>
        </pc:spChg>
      </pc:sldChg>
      <pc:sldChg chg="addSp delSp modSp mod">
        <pc:chgData name="Michał Sosnowski" userId="1c6af4ad-22f9-4ade-bf0f-5f8d59899a8d" providerId="ADAL" clId="{DFBA48DE-4BBB-BA4F-AB4E-6B0149BD3B45}" dt="2025-05-23T10:40:38.143" v="4592"/>
        <pc:sldMkLst>
          <pc:docMk/>
          <pc:sldMk cId="3562084417" sldId="3543"/>
        </pc:sldMkLst>
        <pc:spChg chg="add mod">
          <ac:chgData name="Michał Sosnowski" userId="1c6af4ad-22f9-4ade-bf0f-5f8d59899a8d" providerId="ADAL" clId="{DFBA48DE-4BBB-BA4F-AB4E-6B0149BD3B45}" dt="2025-05-23T10:40:38.143" v="4592"/>
          <ac:spMkLst>
            <pc:docMk/>
            <pc:sldMk cId="3562084417" sldId="3543"/>
            <ac:spMk id="9" creationId="{31EA012B-38B8-1A02-5E82-0DE4F65994E2}"/>
          </ac:spMkLst>
        </pc:spChg>
      </pc:sldChg>
      <pc:sldChg chg="del">
        <pc:chgData name="Michał Sosnowski" userId="1c6af4ad-22f9-4ade-bf0f-5f8d59899a8d" providerId="ADAL" clId="{DFBA48DE-4BBB-BA4F-AB4E-6B0149BD3B45}" dt="2025-05-23T10:39:38.539" v="4571" actId="2696"/>
        <pc:sldMkLst>
          <pc:docMk/>
          <pc:sldMk cId="3651165786" sldId="3545"/>
        </pc:sldMkLst>
      </pc:sldChg>
      <pc:sldChg chg="add del">
        <pc:chgData name="Michał Sosnowski" userId="1c6af4ad-22f9-4ade-bf0f-5f8d59899a8d" providerId="ADAL" clId="{DFBA48DE-4BBB-BA4F-AB4E-6B0149BD3B45}" dt="2025-05-23T11:07:15.148" v="5039" actId="2696"/>
        <pc:sldMkLst>
          <pc:docMk/>
          <pc:sldMk cId="159996836" sldId="3546"/>
        </pc:sldMkLst>
      </pc:sldChg>
      <pc:sldChg chg="add del setBg">
        <pc:chgData name="Michał Sosnowski" userId="1c6af4ad-22f9-4ade-bf0f-5f8d59899a8d" providerId="ADAL" clId="{DFBA48DE-4BBB-BA4F-AB4E-6B0149BD3B45}" dt="2025-05-23T11:00:32.498" v="4912" actId="2696"/>
        <pc:sldMkLst>
          <pc:docMk/>
          <pc:sldMk cId="281113502" sldId="3546"/>
        </pc:sldMkLst>
      </pc:sldChg>
      <pc:sldChg chg="add del">
        <pc:chgData name="Michał Sosnowski" userId="1c6af4ad-22f9-4ade-bf0f-5f8d59899a8d" providerId="ADAL" clId="{DFBA48DE-4BBB-BA4F-AB4E-6B0149BD3B45}" dt="2025-05-23T10:53:14.450" v="4842" actId="2696"/>
        <pc:sldMkLst>
          <pc:docMk/>
          <pc:sldMk cId="2332412614" sldId="3546"/>
        </pc:sldMkLst>
      </pc:sldChg>
      <pc:sldChg chg="del">
        <pc:chgData name="Michał Sosnowski" userId="1c6af4ad-22f9-4ade-bf0f-5f8d59899a8d" providerId="ADAL" clId="{DFBA48DE-4BBB-BA4F-AB4E-6B0149BD3B45}" dt="2025-05-23T14:27:56.762" v="6272" actId="2696"/>
        <pc:sldMkLst>
          <pc:docMk/>
          <pc:sldMk cId="3850191966" sldId="3547"/>
        </pc:sldMkLst>
      </pc:sldChg>
      <pc:sldChg chg="del">
        <pc:chgData name="Michał Sosnowski" userId="1c6af4ad-22f9-4ade-bf0f-5f8d59899a8d" providerId="ADAL" clId="{DFBA48DE-4BBB-BA4F-AB4E-6B0149BD3B45}" dt="2025-05-23T10:16:06.643" v="3553" actId="2696"/>
        <pc:sldMkLst>
          <pc:docMk/>
          <pc:sldMk cId="1828717989" sldId="3548"/>
        </pc:sldMkLst>
      </pc:sldChg>
      <pc:sldChg chg="del">
        <pc:chgData name="Michał Sosnowski" userId="1c6af4ad-22f9-4ade-bf0f-5f8d59899a8d" providerId="ADAL" clId="{DFBA48DE-4BBB-BA4F-AB4E-6B0149BD3B45}" dt="2025-05-23T09:13:25.380" v="2819" actId="2696"/>
        <pc:sldMkLst>
          <pc:docMk/>
          <pc:sldMk cId="3667993388" sldId="3559"/>
        </pc:sldMkLst>
      </pc:sldChg>
      <pc:sldChg chg="del ord">
        <pc:chgData name="Michał Sosnowski" userId="1c6af4ad-22f9-4ade-bf0f-5f8d59899a8d" providerId="ADAL" clId="{DFBA48DE-4BBB-BA4F-AB4E-6B0149BD3B45}" dt="2025-05-23T10:14:47.208" v="3525" actId="2696"/>
        <pc:sldMkLst>
          <pc:docMk/>
          <pc:sldMk cId="1871852599" sldId="3560"/>
        </pc:sldMkLst>
      </pc:sldChg>
      <pc:sldChg chg="del">
        <pc:chgData name="Michał Sosnowski" userId="1c6af4ad-22f9-4ade-bf0f-5f8d59899a8d" providerId="ADAL" clId="{DFBA48DE-4BBB-BA4F-AB4E-6B0149BD3B45}" dt="2025-05-23T09:13:26.729" v="2821" actId="2696"/>
        <pc:sldMkLst>
          <pc:docMk/>
          <pc:sldMk cId="358573575" sldId="3561"/>
        </pc:sldMkLst>
      </pc:sldChg>
      <pc:sldChg chg="del">
        <pc:chgData name="Michał Sosnowski" userId="1c6af4ad-22f9-4ade-bf0f-5f8d59899a8d" providerId="ADAL" clId="{DFBA48DE-4BBB-BA4F-AB4E-6B0149BD3B45}" dt="2025-05-23T09:07:04.310" v="2573" actId="2696"/>
        <pc:sldMkLst>
          <pc:docMk/>
          <pc:sldMk cId="3492462636" sldId="3563"/>
        </pc:sldMkLst>
      </pc:sldChg>
      <pc:sldChg chg="del">
        <pc:chgData name="Michał Sosnowski" userId="1c6af4ad-22f9-4ade-bf0f-5f8d59899a8d" providerId="ADAL" clId="{DFBA48DE-4BBB-BA4F-AB4E-6B0149BD3B45}" dt="2025-05-23T14:26:47.762" v="6237" actId="2696"/>
        <pc:sldMkLst>
          <pc:docMk/>
          <pc:sldMk cId="358141777" sldId="3573"/>
        </pc:sldMkLst>
      </pc:sldChg>
      <pc:sldChg chg="modSp add del mod">
        <pc:chgData name="Michał Sosnowski" userId="1c6af4ad-22f9-4ade-bf0f-5f8d59899a8d" providerId="ADAL" clId="{DFBA48DE-4BBB-BA4F-AB4E-6B0149BD3B45}" dt="2025-05-23T14:45:23.444" v="6510" actId="2696"/>
        <pc:sldMkLst>
          <pc:docMk/>
          <pc:sldMk cId="1263722570" sldId="3573"/>
        </pc:sldMkLst>
      </pc:sldChg>
      <pc:sldChg chg="addSp modSp mod">
        <pc:chgData name="Michał Sosnowski" userId="1c6af4ad-22f9-4ade-bf0f-5f8d59899a8d" providerId="ADAL" clId="{DFBA48DE-4BBB-BA4F-AB4E-6B0149BD3B45}" dt="2025-05-23T14:36:16.278" v="6341" actId="255"/>
        <pc:sldMkLst>
          <pc:docMk/>
          <pc:sldMk cId="2363134668" sldId="3574"/>
        </pc:sldMkLst>
        <pc:spChg chg="mod">
          <ac:chgData name="Michał Sosnowski" userId="1c6af4ad-22f9-4ade-bf0f-5f8d59899a8d" providerId="ADAL" clId="{DFBA48DE-4BBB-BA4F-AB4E-6B0149BD3B45}" dt="2025-05-23T14:27:13.742" v="6250" actId="1035"/>
          <ac:spMkLst>
            <pc:docMk/>
            <pc:sldMk cId="2363134668" sldId="3574"/>
            <ac:spMk id="6" creationId="{C80A1980-951A-323D-836E-179F14B3CA01}"/>
          </ac:spMkLst>
        </pc:spChg>
        <pc:spChg chg="mod">
          <ac:chgData name="Michał Sosnowski" userId="1c6af4ad-22f9-4ade-bf0f-5f8d59899a8d" providerId="ADAL" clId="{DFBA48DE-4BBB-BA4F-AB4E-6B0149BD3B45}" dt="2025-05-23T14:36:16.278" v="6341" actId="255"/>
          <ac:spMkLst>
            <pc:docMk/>
            <pc:sldMk cId="2363134668" sldId="3574"/>
            <ac:spMk id="10" creationId="{C8050395-B628-4434-DADD-1BE330076F51}"/>
          </ac:spMkLst>
        </pc:spChg>
        <pc:spChg chg="mod">
          <ac:chgData name="Michał Sosnowski" userId="1c6af4ad-22f9-4ade-bf0f-5f8d59899a8d" providerId="ADAL" clId="{DFBA48DE-4BBB-BA4F-AB4E-6B0149BD3B45}" dt="2025-05-23T14:27:13.742" v="6250" actId="1035"/>
          <ac:spMkLst>
            <pc:docMk/>
            <pc:sldMk cId="2363134668" sldId="3574"/>
            <ac:spMk id="23" creationId="{DCE20164-0B69-817D-C96F-21D6CBF93E37}"/>
          </ac:spMkLst>
        </pc:spChg>
        <pc:spChg chg="mod">
          <ac:chgData name="Michał Sosnowski" userId="1c6af4ad-22f9-4ade-bf0f-5f8d59899a8d" providerId="ADAL" clId="{DFBA48DE-4BBB-BA4F-AB4E-6B0149BD3B45}" dt="2025-05-23T14:27:13.742" v="6250" actId="1035"/>
          <ac:spMkLst>
            <pc:docMk/>
            <pc:sldMk cId="2363134668" sldId="3574"/>
            <ac:spMk id="35" creationId="{6F0EF85B-6474-348E-22D3-CAA39C03011F}"/>
          </ac:spMkLst>
        </pc:spChg>
        <pc:grpChg chg="add mod">
          <ac:chgData name="Michał Sosnowski" userId="1c6af4ad-22f9-4ade-bf0f-5f8d59899a8d" providerId="ADAL" clId="{DFBA48DE-4BBB-BA4F-AB4E-6B0149BD3B45}" dt="2025-05-23T14:27:09.842" v="6242" actId="1076"/>
          <ac:grpSpMkLst>
            <pc:docMk/>
            <pc:sldMk cId="2363134668" sldId="3574"/>
            <ac:grpSpMk id="12" creationId="{5F647CCF-8EE7-FB8E-BCB9-05A922B0CF4E}"/>
          </ac:grpSpMkLst>
        </pc:grpChg>
        <pc:picChg chg="mod">
          <ac:chgData name="Michał Sosnowski" userId="1c6af4ad-22f9-4ade-bf0f-5f8d59899a8d" providerId="ADAL" clId="{DFBA48DE-4BBB-BA4F-AB4E-6B0149BD3B45}" dt="2025-05-23T14:27:09.842" v="6242" actId="1076"/>
          <ac:picMkLst>
            <pc:docMk/>
            <pc:sldMk cId="2363134668" sldId="3574"/>
            <ac:picMk id="13" creationId="{4484A00E-D2DE-6F7B-267B-F67FBA19AD63}"/>
          </ac:picMkLst>
        </pc:picChg>
        <pc:picChg chg="mod">
          <ac:chgData name="Michał Sosnowski" userId="1c6af4ad-22f9-4ade-bf0f-5f8d59899a8d" providerId="ADAL" clId="{DFBA48DE-4BBB-BA4F-AB4E-6B0149BD3B45}" dt="2025-05-23T14:27:09.842" v="6242" actId="1076"/>
          <ac:picMkLst>
            <pc:docMk/>
            <pc:sldMk cId="2363134668" sldId="3574"/>
            <ac:picMk id="14" creationId="{9E262DAE-A6AE-CB20-BF6B-763F8668357C}"/>
          </ac:picMkLst>
        </pc:picChg>
      </pc:sldChg>
      <pc:sldChg chg="delSp modSp add del mod setBg">
        <pc:chgData name="Michał Sosnowski" userId="1c6af4ad-22f9-4ade-bf0f-5f8d59899a8d" providerId="ADAL" clId="{DFBA48DE-4BBB-BA4F-AB4E-6B0149BD3B45}" dt="2025-05-23T11:00:17.623" v="4911" actId="255"/>
        <pc:sldMkLst>
          <pc:docMk/>
          <pc:sldMk cId="3698678174" sldId="3575"/>
        </pc:sldMkLst>
        <pc:spChg chg="mod">
          <ac:chgData name="Michał Sosnowski" userId="1c6af4ad-22f9-4ade-bf0f-5f8d59899a8d" providerId="ADAL" clId="{DFBA48DE-4BBB-BA4F-AB4E-6B0149BD3B45}" dt="2025-05-23T10:15:32.685" v="3541" actId="1076"/>
          <ac:spMkLst>
            <pc:docMk/>
            <pc:sldMk cId="3698678174" sldId="3575"/>
            <ac:spMk id="2" creationId="{20311843-A22A-A170-14D7-F4CBC01EF764}"/>
          </ac:spMkLst>
        </pc:spChg>
        <pc:spChg chg="mod">
          <ac:chgData name="Michał Sosnowski" userId="1c6af4ad-22f9-4ade-bf0f-5f8d59899a8d" providerId="ADAL" clId="{DFBA48DE-4BBB-BA4F-AB4E-6B0149BD3B45}" dt="2025-05-23T11:00:17.623" v="4911" actId="255"/>
          <ac:spMkLst>
            <pc:docMk/>
            <pc:sldMk cId="3698678174" sldId="3575"/>
            <ac:spMk id="3" creationId="{E8E2B482-8110-1B17-8AD4-38D8B1BAB63A}"/>
          </ac:spMkLst>
        </pc:spChg>
        <pc:spChg chg="mod">
          <ac:chgData name="Michał Sosnowski" userId="1c6af4ad-22f9-4ade-bf0f-5f8d59899a8d" providerId="ADAL" clId="{DFBA48DE-4BBB-BA4F-AB4E-6B0149BD3B45}" dt="2025-05-23T10:15:58.003" v="3550" actId="1076"/>
          <ac:spMkLst>
            <pc:docMk/>
            <pc:sldMk cId="3698678174" sldId="3575"/>
            <ac:spMk id="18" creationId="{DB41C54A-15B8-5F24-D6EA-D77BF9EFEA33}"/>
          </ac:spMkLst>
        </pc:spChg>
        <pc:spChg chg="mod">
          <ac:chgData name="Michał Sosnowski" userId="1c6af4ad-22f9-4ade-bf0f-5f8d59899a8d" providerId="ADAL" clId="{DFBA48DE-4BBB-BA4F-AB4E-6B0149BD3B45}" dt="2025-05-23T10:15:39.991" v="3544" actId="1076"/>
          <ac:spMkLst>
            <pc:docMk/>
            <pc:sldMk cId="3698678174" sldId="3575"/>
            <ac:spMk id="57" creationId="{FD28BCA0-E790-7596-56B1-B38517B43E5C}"/>
          </ac:spMkLst>
        </pc:spChg>
      </pc:sldChg>
      <pc:sldChg chg="add del">
        <pc:chgData name="Michał Sosnowski" userId="1c6af4ad-22f9-4ade-bf0f-5f8d59899a8d" providerId="ADAL" clId="{DFBA48DE-4BBB-BA4F-AB4E-6B0149BD3B45}" dt="2025-05-23T11:00:32.498" v="4912" actId="2696"/>
        <pc:sldMkLst>
          <pc:docMk/>
          <pc:sldMk cId="1104653458" sldId="3576"/>
        </pc:sldMkLst>
      </pc:sldChg>
      <pc:sldChg chg="delSp modSp add del mod">
        <pc:chgData name="Michał Sosnowski" userId="1c6af4ad-22f9-4ade-bf0f-5f8d59899a8d" providerId="ADAL" clId="{DFBA48DE-4BBB-BA4F-AB4E-6B0149BD3B45}" dt="2025-05-23T11:41:16.475" v="5815" actId="2696"/>
        <pc:sldMkLst>
          <pc:docMk/>
          <pc:sldMk cId="1270177069" sldId="3576"/>
        </pc:sldMkLst>
      </pc:sldChg>
      <pc:sldChg chg="add del">
        <pc:chgData name="Michał Sosnowski" userId="1c6af4ad-22f9-4ade-bf0f-5f8d59899a8d" providerId="ADAL" clId="{DFBA48DE-4BBB-BA4F-AB4E-6B0149BD3B45}" dt="2025-05-23T10:53:14.450" v="4842" actId="2696"/>
        <pc:sldMkLst>
          <pc:docMk/>
          <pc:sldMk cId="3488145331" sldId="3576"/>
        </pc:sldMkLst>
      </pc:sldChg>
      <pc:sldChg chg="addSp modSp del mod ord modShow">
        <pc:chgData name="Michał Sosnowski" userId="1c6af4ad-22f9-4ade-bf0f-5f8d59899a8d" providerId="ADAL" clId="{DFBA48DE-4BBB-BA4F-AB4E-6B0149BD3B45}" dt="2025-05-23T10:55:02.673" v="4876" actId="2696"/>
        <pc:sldMkLst>
          <pc:docMk/>
          <pc:sldMk cId="421102178" sldId="3577"/>
        </pc:sldMkLst>
      </pc:sldChg>
      <pc:sldChg chg="addSp delSp modSp mod">
        <pc:chgData name="Michał Sosnowski" userId="1c6af4ad-22f9-4ade-bf0f-5f8d59899a8d" providerId="ADAL" clId="{DFBA48DE-4BBB-BA4F-AB4E-6B0149BD3B45}" dt="2025-05-23T10:52:59.058" v="4839" actId="1076"/>
        <pc:sldMkLst>
          <pc:docMk/>
          <pc:sldMk cId="828917490" sldId="3579"/>
        </pc:sldMkLst>
        <pc:spChg chg="mod">
          <ac:chgData name="Michał Sosnowski" userId="1c6af4ad-22f9-4ade-bf0f-5f8d59899a8d" providerId="ADAL" clId="{DFBA48DE-4BBB-BA4F-AB4E-6B0149BD3B45}" dt="2025-05-23T10:52:59.058" v="4839" actId="1076"/>
          <ac:spMkLst>
            <pc:docMk/>
            <pc:sldMk cId="828917490" sldId="3579"/>
            <ac:spMk id="2" creationId="{F4123A34-C940-DD95-FE62-6385991AA590}"/>
          </ac:spMkLst>
        </pc:spChg>
        <pc:spChg chg="mod">
          <ac:chgData name="Michał Sosnowski" userId="1c6af4ad-22f9-4ade-bf0f-5f8d59899a8d" providerId="ADAL" clId="{DFBA48DE-4BBB-BA4F-AB4E-6B0149BD3B45}" dt="2025-05-23T10:37:26.397" v="4538" actId="1035"/>
          <ac:spMkLst>
            <pc:docMk/>
            <pc:sldMk cId="828917490" sldId="3579"/>
            <ac:spMk id="3" creationId="{EF5BA86E-8352-8DC2-8EED-C34D4626BEAD}"/>
          </ac:spMkLst>
        </pc:spChg>
        <pc:spChg chg="add mod">
          <ac:chgData name="Michał Sosnowski" userId="1c6af4ad-22f9-4ade-bf0f-5f8d59899a8d" providerId="ADAL" clId="{DFBA48DE-4BBB-BA4F-AB4E-6B0149BD3B45}" dt="2025-05-23T10:40:35.022" v="4590"/>
          <ac:spMkLst>
            <pc:docMk/>
            <pc:sldMk cId="828917490" sldId="3579"/>
            <ac:spMk id="14" creationId="{E6BA22C6-BBAA-5303-6955-D7538AE7A84F}"/>
          </ac:spMkLst>
        </pc:spChg>
        <pc:spChg chg="mod">
          <ac:chgData name="Michał Sosnowski" userId="1c6af4ad-22f9-4ade-bf0f-5f8d59899a8d" providerId="ADAL" clId="{DFBA48DE-4BBB-BA4F-AB4E-6B0149BD3B45}" dt="2025-05-23T10:37:16.470" v="4523" actId="1035"/>
          <ac:spMkLst>
            <pc:docMk/>
            <pc:sldMk cId="828917490" sldId="3579"/>
            <ac:spMk id="16" creationId="{3E0D6FE7-D9C4-D5CD-4707-4C80041CA20E}"/>
          </ac:spMkLst>
        </pc:spChg>
        <pc:spChg chg="mod">
          <ac:chgData name="Michał Sosnowski" userId="1c6af4ad-22f9-4ade-bf0f-5f8d59899a8d" providerId="ADAL" clId="{DFBA48DE-4BBB-BA4F-AB4E-6B0149BD3B45}" dt="2025-05-23T10:37:16.470" v="4523" actId="1035"/>
          <ac:spMkLst>
            <pc:docMk/>
            <pc:sldMk cId="828917490" sldId="3579"/>
            <ac:spMk id="17" creationId="{B95CEE33-055E-3D19-85DE-BE67F5F0ADDC}"/>
          </ac:spMkLst>
        </pc:spChg>
        <pc:spChg chg="mod">
          <ac:chgData name="Michał Sosnowski" userId="1c6af4ad-22f9-4ade-bf0f-5f8d59899a8d" providerId="ADAL" clId="{DFBA48DE-4BBB-BA4F-AB4E-6B0149BD3B45}" dt="2025-05-23T10:37:13.263" v="4516" actId="1036"/>
          <ac:spMkLst>
            <pc:docMk/>
            <pc:sldMk cId="828917490" sldId="3579"/>
            <ac:spMk id="19" creationId="{F7CB3F6B-0B7A-1B26-AEB1-966F5D655999}"/>
          </ac:spMkLst>
        </pc:spChg>
        <pc:spChg chg="mod">
          <ac:chgData name="Michał Sosnowski" userId="1c6af4ad-22f9-4ade-bf0f-5f8d59899a8d" providerId="ADAL" clId="{DFBA48DE-4BBB-BA4F-AB4E-6B0149BD3B45}" dt="2025-05-23T10:37:26.397" v="4538" actId="1035"/>
          <ac:spMkLst>
            <pc:docMk/>
            <pc:sldMk cId="828917490" sldId="3579"/>
            <ac:spMk id="21" creationId="{B08A956D-9DBA-31CD-23DA-F6C28032311C}"/>
          </ac:spMkLst>
        </pc:spChg>
        <pc:spChg chg="mod">
          <ac:chgData name="Michał Sosnowski" userId="1c6af4ad-22f9-4ade-bf0f-5f8d59899a8d" providerId="ADAL" clId="{DFBA48DE-4BBB-BA4F-AB4E-6B0149BD3B45}" dt="2025-05-23T10:37:13.263" v="4516" actId="1036"/>
          <ac:spMkLst>
            <pc:docMk/>
            <pc:sldMk cId="828917490" sldId="3579"/>
            <ac:spMk id="22" creationId="{AD794210-151E-8B68-F51B-2A00B94D3363}"/>
          </ac:spMkLst>
        </pc:spChg>
        <pc:spChg chg="mod">
          <ac:chgData name="Michał Sosnowski" userId="1c6af4ad-22f9-4ade-bf0f-5f8d59899a8d" providerId="ADAL" clId="{DFBA48DE-4BBB-BA4F-AB4E-6B0149BD3B45}" dt="2025-05-23T10:52:26.607" v="4827" actId="1037"/>
          <ac:spMkLst>
            <pc:docMk/>
            <pc:sldMk cId="828917490" sldId="3579"/>
            <ac:spMk id="23" creationId="{DCE20164-0B69-817D-C96F-21D6CBF93E37}"/>
          </ac:spMkLst>
        </pc:spChg>
        <pc:spChg chg="mod">
          <ac:chgData name="Michał Sosnowski" userId="1c6af4ad-22f9-4ade-bf0f-5f8d59899a8d" providerId="ADAL" clId="{DFBA48DE-4BBB-BA4F-AB4E-6B0149BD3B45}" dt="2025-05-23T10:37:26.397" v="4538" actId="1035"/>
          <ac:spMkLst>
            <pc:docMk/>
            <pc:sldMk cId="828917490" sldId="3579"/>
            <ac:spMk id="26" creationId="{DE44D810-9839-12D4-A681-0CD035340215}"/>
          </ac:spMkLst>
        </pc:spChg>
        <pc:spChg chg="mod">
          <ac:chgData name="Michał Sosnowski" userId="1c6af4ad-22f9-4ade-bf0f-5f8d59899a8d" providerId="ADAL" clId="{DFBA48DE-4BBB-BA4F-AB4E-6B0149BD3B45}" dt="2025-05-23T10:37:26.397" v="4538" actId="1035"/>
          <ac:spMkLst>
            <pc:docMk/>
            <pc:sldMk cId="828917490" sldId="3579"/>
            <ac:spMk id="31" creationId="{A6B75BBB-F38A-F42A-FC4D-91AC19500C55}"/>
          </ac:spMkLst>
        </pc:spChg>
        <pc:spChg chg="mod">
          <ac:chgData name="Michał Sosnowski" userId="1c6af4ad-22f9-4ade-bf0f-5f8d59899a8d" providerId="ADAL" clId="{DFBA48DE-4BBB-BA4F-AB4E-6B0149BD3B45}" dt="2025-05-23T10:37:47.158" v="4542" actId="1076"/>
          <ac:spMkLst>
            <pc:docMk/>
            <pc:sldMk cId="828917490" sldId="3579"/>
            <ac:spMk id="35" creationId="{6F0EF85B-6474-348E-22D3-CAA39C03011F}"/>
          </ac:spMkLst>
        </pc:spChg>
        <pc:spChg chg="mod">
          <ac:chgData name="Michał Sosnowski" userId="1c6af4ad-22f9-4ade-bf0f-5f8d59899a8d" providerId="ADAL" clId="{DFBA48DE-4BBB-BA4F-AB4E-6B0149BD3B45}" dt="2025-05-23T10:37:16.470" v="4523" actId="1035"/>
          <ac:spMkLst>
            <pc:docMk/>
            <pc:sldMk cId="828917490" sldId="3579"/>
            <ac:spMk id="67" creationId="{8EA0BAF9-A10F-E93A-0C2F-79761C9C10A6}"/>
          </ac:spMkLst>
        </pc:spChg>
        <pc:spChg chg="mod">
          <ac:chgData name="Michał Sosnowski" userId="1c6af4ad-22f9-4ade-bf0f-5f8d59899a8d" providerId="ADAL" clId="{DFBA48DE-4BBB-BA4F-AB4E-6B0149BD3B45}" dt="2025-05-23T10:37:16.470" v="4523" actId="1035"/>
          <ac:spMkLst>
            <pc:docMk/>
            <pc:sldMk cId="828917490" sldId="3579"/>
            <ac:spMk id="68" creationId="{A45C867F-568E-AEFC-7D70-128F0FB64CC7}"/>
          </ac:spMkLst>
        </pc:spChg>
        <pc:spChg chg="mod">
          <ac:chgData name="Michał Sosnowski" userId="1c6af4ad-22f9-4ade-bf0f-5f8d59899a8d" providerId="ADAL" clId="{DFBA48DE-4BBB-BA4F-AB4E-6B0149BD3B45}" dt="2025-05-23T10:37:13.263" v="4516" actId="1036"/>
          <ac:spMkLst>
            <pc:docMk/>
            <pc:sldMk cId="828917490" sldId="3579"/>
            <ac:spMk id="69" creationId="{23D53808-5F81-2F39-ABFC-A1D1632F2ACE}"/>
          </ac:spMkLst>
        </pc:spChg>
        <pc:spChg chg="mod">
          <ac:chgData name="Michał Sosnowski" userId="1c6af4ad-22f9-4ade-bf0f-5f8d59899a8d" providerId="ADAL" clId="{DFBA48DE-4BBB-BA4F-AB4E-6B0149BD3B45}" dt="2025-05-23T10:37:13.263" v="4516" actId="1036"/>
          <ac:spMkLst>
            <pc:docMk/>
            <pc:sldMk cId="828917490" sldId="3579"/>
            <ac:spMk id="72" creationId="{8C672958-C8E1-27D6-7EED-40350CA3F131}"/>
          </ac:spMkLst>
        </pc:spChg>
        <pc:picChg chg="add mod">
          <ac:chgData name="Michał Sosnowski" userId="1c6af4ad-22f9-4ade-bf0f-5f8d59899a8d" providerId="ADAL" clId="{DFBA48DE-4BBB-BA4F-AB4E-6B0149BD3B45}" dt="2025-05-23T10:36:52.187" v="4484" actId="1076"/>
          <ac:picMkLst>
            <pc:docMk/>
            <pc:sldMk cId="828917490" sldId="3579"/>
            <ac:picMk id="6" creationId="{1797E8E0-2BA7-4CB1-9A5B-562A1DFB04A9}"/>
          </ac:picMkLst>
        </pc:picChg>
        <pc:picChg chg="add mod">
          <ac:chgData name="Michał Sosnowski" userId="1c6af4ad-22f9-4ade-bf0f-5f8d59899a8d" providerId="ADAL" clId="{DFBA48DE-4BBB-BA4F-AB4E-6B0149BD3B45}" dt="2025-05-23T10:36:52.187" v="4484" actId="1076"/>
          <ac:picMkLst>
            <pc:docMk/>
            <pc:sldMk cId="828917490" sldId="3579"/>
            <ac:picMk id="7" creationId="{C2099F60-02A9-602B-7F14-C01841EC3AA8}"/>
          </ac:picMkLst>
        </pc:picChg>
        <pc:picChg chg="add mod">
          <ac:chgData name="Michał Sosnowski" userId="1c6af4ad-22f9-4ade-bf0f-5f8d59899a8d" providerId="ADAL" clId="{DFBA48DE-4BBB-BA4F-AB4E-6B0149BD3B45}" dt="2025-05-23T10:36:52.187" v="4484" actId="1076"/>
          <ac:picMkLst>
            <pc:docMk/>
            <pc:sldMk cId="828917490" sldId="3579"/>
            <ac:picMk id="9" creationId="{0C9A7076-0308-F39B-857F-6D1350B9C16E}"/>
          </ac:picMkLst>
        </pc:picChg>
        <pc:picChg chg="mod">
          <ac:chgData name="Michał Sosnowski" userId="1c6af4ad-22f9-4ade-bf0f-5f8d59899a8d" providerId="ADAL" clId="{DFBA48DE-4BBB-BA4F-AB4E-6B0149BD3B45}" dt="2025-05-23T10:37:26.397" v="4538" actId="1035"/>
          <ac:picMkLst>
            <pc:docMk/>
            <pc:sldMk cId="828917490" sldId="3579"/>
            <ac:picMk id="20" creationId="{D4C7B9D4-F292-5879-0A27-43A2272E68A9}"/>
          </ac:picMkLst>
        </pc:picChg>
        <pc:picChg chg="mod">
          <ac:chgData name="Michał Sosnowski" userId="1c6af4ad-22f9-4ade-bf0f-5f8d59899a8d" providerId="ADAL" clId="{DFBA48DE-4BBB-BA4F-AB4E-6B0149BD3B45}" dt="2025-05-23T10:37:26.397" v="4538" actId="1035"/>
          <ac:picMkLst>
            <pc:docMk/>
            <pc:sldMk cId="828917490" sldId="3579"/>
            <ac:picMk id="24" creationId="{C499EC20-F686-05FF-D1AE-8F76DD6B645E}"/>
          </ac:picMkLst>
        </pc:picChg>
        <pc:cxnChg chg="mod">
          <ac:chgData name="Michał Sosnowski" userId="1c6af4ad-22f9-4ade-bf0f-5f8d59899a8d" providerId="ADAL" clId="{DFBA48DE-4BBB-BA4F-AB4E-6B0149BD3B45}" dt="2025-05-23T10:37:26.397" v="4538" actId="1035"/>
          <ac:cxnSpMkLst>
            <pc:docMk/>
            <pc:sldMk cId="828917490" sldId="3579"/>
            <ac:cxnSpMk id="40" creationId="{2AC1713A-7161-4072-707F-ADA246041AF5}"/>
          </ac:cxnSpMkLst>
        </pc:cxnChg>
        <pc:cxnChg chg="mod">
          <ac:chgData name="Michał Sosnowski" userId="1c6af4ad-22f9-4ade-bf0f-5f8d59899a8d" providerId="ADAL" clId="{DFBA48DE-4BBB-BA4F-AB4E-6B0149BD3B45}" dt="2025-05-23T10:37:40.319" v="4540" actId="14100"/>
          <ac:cxnSpMkLst>
            <pc:docMk/>
            <pc:sldMk cId="828917490" sldId="3579"/>
            <ac:cxnSpMk id="44" creationId="{6319436A-293D-3656-24A7-1810134516EC}"/>
          </ac:cxnSpMkLst>
        </pc:cxnChg>
      </pc:sldChg>
      <pc:sldChg chg="addSp delSp modSp mod">
        <pc:chgData name="Michał Sosnowski" userId="1c6af4ad-22f9-4ade-bf0f-5f8d59899a8d" providerId="ADAL" clId="{DFBA48DE-4BBB-BA4F-AB4E-6B0149BD3B45}" dt="2025-05-23T10:23:44.867" v="4008" actId="478"/>
        <pc:sldMkLst>
          <pc:docMk/>
          <pc:sldMk cId="3137946729" sldId="3583"/>
        </pc:sldMkLst>
        <pc:spChg chg="mod">
          <ac:chgData name="Michał Sosnowski" userId="1c6af4ad-22f9-4ade-bf0f-5f8d59899a8d" providerId="ADAL" clId="{DFBA48DE-4BBB-BA4F-AB4E-6B0149BD3B45}" dt="2025-05-23T09:19:05.714" v="2890" actId="20577"/>
          <ac:spMkLst>
            <pc:docMk/>
            <pc:sldMk cId="3137946729" sldId="3583"/>
            <ac:spMk id="4" creationId="{5E8C8892-B73F-B3B8-BFB3-37952854B78A}"/>
          </ac:spMkLst>
        </pc:spChg>
        <pc:spChg chg="mod">
          <ac:chgData name="Michał Sosnowski" userId="1c6af4ad-22f9-4ade-bf0f-5f8d59899a8d" providerId="ADAL" clId="{DFBA48DE-4BBB-BA4F-AB4E-6B0149BD3B45}" dt="2025-05-23T07:26:04.784" v="1068" actId="255"/>
          <ac:spMkLst>
            <pc:docMk/>
            <pc:sldMk cId="3137946729" sldId="3583"/>
            <ac:spMk id="6" creationId="{69724A7E-EB3F-9E46-C887-67891D1A5BC3}"/>
          </ac:spMkLst>
        </pc:spChg>
        <pc:spChg chg="add mod">
          <ac:chgData name="Michał Sosnowski" userId="1c6af4ad-22f9-4ade-bf0f-5f8d59899a8d" providerId="ADAL" clId="{DFBA48DE-4BBB-BA4F-AB4E-6B0149BD3B45}" dt="2025-05-23T10:20:59.084" v="3706" actId="14100"/>
          <ac:spMkLst>
            <pc:docMk/>
            <pc:sldMk cId="3137946729" sldId="3583"/>
            <ac:spMk id="8" creationId="{EBE62949-BC5C-551F-B915-922D89C1EA4E}"/>
          </ac:spMkLst>
        </pc:spChg>
        <pc:spChg chg="mod">
          <ac:chgData name="Michał Sosnowski" userId="1c6af4ad-22f9-4ade-bf0f-5f8d59899a8d" providerId="ADAL" clId="{DFBA48DE-4BBB-BA4F-AB4E-6B0149BD3B45}" dt="2025-05-22T14:33:46.745" v="585" actId="207"/>
          <ac:spMkLst>
            <pc:docMk/>
            <pc:sldMk cId="3137946729" sldId="3583"/>
            <ac:spMk id="17" creationId="{976FA766-2412-F792-3315-5C62665D04F6}"/>
          </ac:spMkLst>
        </pc:spChg>
        <pc:spChg chg="mod">
          <ac:chgData name="Michał Sosnowski" userId="1c6af4ad-22f9-4ade-bf0f-5f8d59899a8d" providerId="ADAL" clId="{DFBA48DE-4BBB-BA4F-AB4E-6B0149BD3B45}" dt="2025-05-22T14:33:46.745" v="585" actId="207"/>
          <ac:spMkLst>
            <pc:docMk/>
            <pc:sldMk cId="3137946729" sldId="3583"/>
            <ac:spMk id="18" creationId="{1AB7AC21-ADBA-9EC1-D4E0-83627DC01BDE}"/>
          </ac:spMkLst>
        </pc:spChg>
        <pc:grpChg chg="mod">
          <ac:chgData name="Michał Sosnowski" userId="1c6af4ad-22f9-4ade-bf0f-5f8d59899a8d" providerId="ADAL" clId="{DFBA48DE-4BBB-BA4F-AB4E-6B0149BD3B45}" dt="2025-05-23T09:20:12.214" v="2913" actId="1076"/>
          <ac:grpSpMkLst>
            <pc:docMk/>
            <pc:sldMk cId="3137946729" sldId="3583"/>
            <ac:grpSpMk id="16" creationId="{B84563C6-B1E1-0AAF-69FC-CF3E5D0CDF4D}"/>
          </ac:grpSpMkLst>
        </pc:grpChg>
      </pc:sldChg>
      <pc:sldChg chg="delSp del">
        <pc:chgData name="Michał Sosnowski" userId="1c6af4ad-22f9-4ade-bf0f-5f8d59899a8d" providerId="ADAL" clId="{DFBA48DE-4BBB-BA4F-AB4E-6B0149BD3B45}" dt="2025-05-23T14:27:05.152" v="6240" actId="2696"/>
        <pc:sldMkLst>
          <pc:docMk/>
          <pc:sldMk cId="1764390034" sldId="3588"/>
        </pc:sldMkLst>
      </pc:sldChg>
      <pc:sldChg chg="delSp del mod">
        <pc:chgData name="Michał Sosnowski" userId="1c6af4ad-22f9-4ade-bf0f-5f8d59899a8d" providerId="ADAL" clId="{DFBA48DE-4BBB-BA4F-AB4E-6B0149BD3B45}" dt="2025-05-23T10:40:27.656" v="4587" actId="2696"/>
        <pc:sldMkLst>
          <pc:docMk/>
          <pc:sldMk cId="4154754071" sldId="3593"/>
        </pc:sldMkLst>
      </pc:sldChg>
      <pc:sldChg chg="del">
        <pc:chgData name="Michał Sosnowski" userId="1c6af4ad-22f9-4ade-bf0f-5f8d59899a8d" providerId="ADAL" clId="{DFBA48DE-4BBB-BA4F-AB4E-6B0149BD3B45}" dt="2025-05-23T09:13:22.963" v="2818" actId="2696"/>
        <pc:sldMkLst>
          <pc:docMk/>
          <pc:sldMk cId="2832395221" sldId="3594"/>
        </pc:sldMkLst>
      </pc:sldChg>
      <pc:sldChg chg="del">
        <pc:chgData name="Michał Sosnowski" userId="1c6af4ad-22f9-4ade-bf0f-5f8d59899a8d" providerId="ADAL" clId="{DFBA48DE-4BBB-BA4F-AB4E-6B0149BD3B45}" dt="2025-05-23T10:37:58.308" v="4544" actId="2696"/>
        <pc:sldMkLst>
          <pc:docMk/>
          <pc:sldMk cId="2521838269" sldId="3599"/>
        </pc:sldMkLst>
      </pc:sldChg>
      <pc:sldChg chg="addSp modSp del">
        <pc:chgData name="Michał Sosnowski" userId="1c6af4ad-22f9-4ade-bf0f-5f8d59899a8d" providerId="ADAL" clId="{DFBA48DE-4BBB-BA4F-AB4E-6B0149BD3B45}" dt="2025-05-23T07:26:17.057" v="1069" actId="2696"/>
        <pc:sldMkLst>
          <pc:docMk/>
          <pc:sldMk cId="2820982148" sldId="3601"/>
        </pc:sldMkLst>
      </pc:sldChg>
      <pc:sldChg chg="addSp delSp modSp add mod">
        <pc:chgData name="Michał Sosnowski" userId="1c6af4ad-22f9-4ade-bf0f-5f8d59899a8d" providerId="ADAL" clId="{DFBA48DE-4BBB-BA4F-AB4E-6B0149BD3B45}" dt="2025-05-23T10:54:13.360" v="4865" actId="20577"/>
        <pc:sldMkLst>
          <pc:docMk/>
          <pc:sldMk cId="3516018113" sldId="3601"/>
        </pc:sldMkLst>
        <pc:spChg chg="mod">
          <ac:chgData name="Michał Sosnowski" userId="1c6af4ad-22f9-4ade-bf0f-5f8d59899a8d" providerId="ADAL" clId="{DFBA48DE-4BBB-BA4F-AB4E-6B0149BD3B45}" dt="2025-05-23T10:54:13.360" v="4865" actId="20577"/>
          <ac:spMkLst>
            <pc:docMk/>
            <pc:sldMk cId="3516018113" sldId="3601"/>
            <ac:spMk id="6" creationId="{74FC21AE-29EB-8C04-94AD-4D24C145574F}"/>
          </ac:spMkLst>
        </pc:spChg>
        <pc:spChg chg="add mod">
          <ac:chgData name="Michał Sosnowski" userId="1c6af4ad-22f9-4ade-bf0f-5f8d59899a8d" providerId="ADAL" clId="{DFBA48DE-4BBB-BA4F-AB4E-6B0149BD3B45}" dt="2025-05-23T10:39:25.576" v="4566" actId="1036"/>
          <ac:spMkLst>
            <pc:docMk/>
            <pc:sldMk cId="3516018113" sldId="3601"/>
            <ac:spMk id="8" creationId="{6CAFCF1C-58E5-2365-8D98-B338EB450ADC}"/>
          </ac:spMkLst>
        </pc:spChg>
        <pc:spChg chg="mod">
          <ac:chgData name="Michał Sosnowski" userId="1c6af4ad-22f9-4ade-bf0f-5f8d59899a8d" providerId="ADAL" clId="{DFBA48DE-4BBB-BA4F-AB4E-6B0149BD3B45}" dt="2025-05-23T10:22:45.732" v="3964"/>
          <ac:spMkLst>
            <pc:docMk/>
            <pc:sldMk cId="3516018113" sldId="3601"/>
            <ac:spMk id="10" creationId="{2561CC87-D0DA-349B-6787-F8E239C122AB}"/>
          </ac:spMkLst>
        </pc:spChg>
        <pc:spChg chg="mod">
          <ac:chgData name="Michał Sosnowski" userId="1c6af4ad-22f9-4ade-bf0f-5f8d59899a8d" providerId="ADAL" clId="{DFBA48DE-4BBB-BA4F-AB4E-6B0149BD3B45}" dt="2025-05-23T10:22:45.732" v="3964"/>
          <ac:spMkLst>
            <pc:docMk/>
            <pc:sldMk cId="3516018113" sldId="3601"/>
            <ac:spMk id="11" creationId="{CF3BA54E-20D1-3F44-4BB6-CCA1BE9D11C3}"/>
          </ac:spMkLst>
        </pc:spChg>
        <pc:spChg chg="mod">
          <ac:chgData name="Michał Sosnowski" userId="1c6af4ad-22f9-4ade-bf0f-5f8d59899a8d" providerId="ADAL" clId="{DFBA48DE-4BBB-BA4F-AB4E-6B0149BD3B45}" dt="2025-05-23T10:22:58.885" v="3967" actId="1076"/>
          <ac:spMkLst>
            <pc:docMk/>
            <pc:sldMk cId="3516018113" sldId="3601"/>
            <ac:spMk id="654" creationId="{00000000-0000-0000-0000-000000000000}"/>
          </ac:spMkLst>
        </pc:spChg>
        <pc:grpChg chg="mod">
          <ac:chgData name="Michał Sosnowski" userId="1c6af4ad-22f9-4ade-bf0f-5f8d59899a8d" providerId="ADAL" clId="{DFBA48DE-4BBB-BA4F-AB4E-6B0149BD3B45}" dt="2025-05-23T10:38:59.482" v="4554" actId="1038"/>
          <ac:grpSpMkLst>
            <pc:docMk/>
            <pc:sldMk cId="3516018113" sldId="3601"/>
            <ac:grpSpMk id="3" creationId="{9E985088-A10D-11F8-AB9A-1AE7B8109653}"/>
          </ac:grpSpMkLst>
        </pc:grpChg>
        <pc:grpChg chg="add mod">
          <ac:chgData name="Michał Sosnowski" userId="1c6af4ad-22f9-4ade-bf0f-5f8d59899a8d" providerId="ADAL" clId="{DFBA48DE-4BBB-BA4F-AB4E-6B0149BD3B45}" dt="2025-05-23T10:22:52.416" v="3965" actId="1076"/>
          <ac:grpSpMkLst>
            <pc:docMk/>
            <pc:sldMk cId="3516018113" sldId="3601"/>
            <ac:grpSpMk id="9" creationId="{5F0AE9F1-1FCF-BBDA-8914-6F783DD83368}"/>
          </ac:grpSpMkLst>
        </pc:grpChg>
        <pc:grpChg chg="mod">
          <ac:chgData name="Michał Sosnowski" userId="1c6af4ad-22f9-4ade-bf0f-5f8d59899a8d" providerId="ADAL" clId="{DFBA48DE-4BBB-BA4F-AB4E-6B0149BD3B45}" dt="2025-05-23T10:38:54.098" v="4548" actId="12789"/>
          <ac:grpSpMkLst>
            <pc:docMk/>
            <pc:sldMk cId="3516018113" sldId="3601"/>
            <ac:grpSpMk id="17" creationId="{10B699C9-A641-DD31-8A17-6957D17B2AF6}"/>
          </ac:grpSpMkLst>
        </pc:grpChg>
      </pc:sldChg>
      <pc:sldChg chg="del">
        <pc:chgData name="Michał Sosnowski" userId="1c6af4ad-22f9-4ade-bf0f-5f8d59899a8d" providerId="ADAL" clId="{DFBA48DE-4BBB-BA4F-AB4E-6B0149BD3B45}" dt="2025-05-23T09:13:25.961" v="2820" actId="2696"/>
        <pc:sldMkLst>
          <pc:docMk/>
          <pc:sldMk cId="3717956795" sldId="3602"/>
        </pc:sldMkLst>
      </pc:sldChg>
      <pc:sldChg chg="add del">
        <pc:chgData name="Michał Sosnowski" userId="1c6af4ad-22f9-4ade-bf0f-5f8d59899a8d" providerId="ADAL" clId="{DFBA48DE-4BBB-BA4F-AB4E-6B0149BD3B45}" dt="2025-05-23T10:53:14.450" v="4842" actId="2696"/>
        <pc:sldMkLst>
          <pc:docMk/>
          <pc:sldMk cId="1989152809" sldId="3603"/>
        </pc:sldMkLst>
      </pc:sldChg>
      <pc:sldChg chg="delSp add del mod">
        <pc:chgData name="Michał Sosnowski" userId="1c6af4ad-22f9-4ade-bf0f-5f8d59899a8d" providerId="ADAL" clId="{DFBA48DE-4BBB-BA4F-AB4E-6B0149BD3B45}" dt="2025-05-23T10:54:54.737" v="4872" actId="2696"/>
        <pc:sldMkLst>
          <pc:docMk/>
          <pc:sldMk cId="3732718374" sldId="3603"/>
        </pc:sldMkLst>
      </pc:sldChg>
      <pc:sldChg chg="addSp delSp modSp mod">
        <pc:chgData name="Michał Sosnowski" userId="1c6af4ad-22f9-4ade-bf0f-5f8d59899a8d" providerId="ADAL" clId="{DFBA48DE-4BBB-BA4F-AB4E-6B0149BD3B45}" dt="2025-05-23T14:22:48.579" v="6214" actId="14100"/>
        <pc:sldMkLst>
          <pc:docMk/>
          <pc:sldMk cId="3904436042" sldId="3605"/>
        </pc:sldMkLst>
        <pc:spChg chg="mod">
          <ac:chgData name="Michał Sosnowski" userId="1c6af4ad-22f9-4ade-bf0f-5f8d59899a8d" providerId="ADAL" clId="{DFBA48DE-4BBB-BA4F-AB4E-6B0149BD3B45}" dt="2025-05-23T11:44:18.451" v="5874" actId="1038"/>
          <ac:spMkLst>
            <pc:docMk/>
            <pc:sldMk cId="3904436042" sldId="3605"/>
            <ac:spMk id="2" creationId="{79ABBC87-3047-4FA6-91C3-D794716FC655}"/>
          </ac:spMkLst>
        </pc:spChg>
        <pc:spChg chg="add mod">
          <ac:chgData name="Michał Sosnowski" userId="1c6af4ad-22f9-4ade-bf0f-5f8d59899a8d" providerId="ADAL" clId="{DFBA48DE-4BBB-BA4F-AB4E-6B0149BD3B45}" dt="2025-05-23T11:47:22.513" v="6118" actId="164"/>
          <ac:spMkLst>
            <pc:docMk/>
            <pc:sldMk cId="3904436042" sldId="3605"/>
            <ac:spMk id="6" creationId="{878B126B-0552-88E5-6F4D-60A9DD11767D}"/>
          </ac:spMkLst>
        </pc:spChg>
        <pc:spChg chg="mod">
          <ac:chgData name="Michał Sosnowski" userId="1c6af4ad-22f9-4ade-bf0f-5f8d59899a8d" providerId="ADAL" clId="{DFBA48DE-4BBB-BA4F-AB4E-6B0149BD3B45}" dt="2025-05-23T11:44:18.451" v="5874" actId="1038"/>
          <ac:spMkLst>
            <pc:docMk/>
            <pc:sldMk cId="3904436042" sldId="3605"/>
            <ac:spMk id="8" creationId="{6866F531-9CF9-F10D-9435-630B666E6106}"/>
          </ac:spMkLst>
        </pc:spChg>
        <pc:spChg chg="add mod">
          <ac:chgData name="Michał Sosnowski" userId="1c6af4ad-22f9-4ade-bf0f-5f8d59899a8d" providerId="ADAL" clId="{DFBA48DE-4BBB-BA4F-AB4E-6B0149BD3B45}" dt="2025-05-23T11:47:22.513" v="6118" actId="164"/>
          <ac:spMkLst>
            <pc:docMk/>
            <pc:sldMk cId="3904436042" sldId="3605"/>
            <ac:spMk id="9" creationId="{58547702-A441-9BA5-BDFF-9789322F7317}"/>
          </ac:spMkLst>
        </pc:spChg>
        <pc:spChg chg="mod">
          <ac:chgData name="Michał Sosnowski" userId="1c6af4ad-22f9-4ade-bf0f-5f8d59899a8d" providerId="ADAL" clId="{DFBA48DE-4BBB-BA4F-AB4E-6B0149BD3B45}" dt="2025-05-23T14:22:48.579" v="6214" actId="14100"/>
          <ac:spMkLst>
            <pc:docMk/>
            <pc:sldMk cId="3904436042" sldId="3605"/>
            <ac:spMk id="20" creationId="{B466C4E5-4D14-EC3E-24DD-CE55F4F5B2EA}"/>
          </ac:spMkLst>
        </pc:spChg>
        <pc:grpChg chg="add mod">
          <ac:chgData name="Michał Sosnowski" userId="1c6af4ad-22f9-4ade-bf0f-5f8d59899a8d" providerId="ADAL" clId="{DFBA48DE-4BBB-BA4F-AB4E-6B0149BD3B45}" dt="2025-05-23T11:47:35.184" v="6158" actId="167"/>
          <ac:grpSpMkLst>
            <pc:docMk/>
            <pc:sldMk cId="3904436042" sldId="3605"/>
            <ac:grpSpMk id="10" creationId="{1FD44E2A-4815-F11B-4F1D-E30F5B8FE249}"/>
          </ac:grpSpMkLst>
        </pc:grpChg>
        <pc:picChg chg="add mod modCrop">
          <ac:chgData name="Michał Sosnowski" userId="1c6af4ad-22f9-4ade-bf0f-5f8d59899a8d" providerId="ADAL" clId="{DFBA48DE-4BBB-BA4F-AB4E-6B0149BD3B45}" dt="2025-05-23T11:47:30.081" v="6157" actId="29295"/>
          <ac:picMkLst>
            <pc:docMk/>
            <pc:sldMk cId="3904436042" sldId="3605"/>
            <ac:picMk id="5" creationId="{771477A6-74D9-B5DD-BDCF-7EEC82B72C30}"/>
          </ac:picMkLst>
        </pc:picChg>
      </pc:sldChg>
      <pc:sldChg chg="addSp delSp modSp mod">
        <pc:chgData name="Michał Sosnowski" userId="1c6af4ad-22f9-4ade-bf0f-5f8d59899a8d" providerId="ADAL" clId="{DFBA48DE-4BBB-BA4F-AB4E-6B0149BD3B45}" dt="2025-05-23T14:23:45.869" v="6221" actId="29295"/>
        <pc:sldMkLst>
          <pc:docMk/>
          <pc:sldMk cId="277692997" sldId="3607"/>
        </pc:sldMkLst>
        <pc:spChg chg="mod">
          <ac:chgData name="Michał Sosnowski" userId="1c6af4ad-22f9-4ade-bf0f-5f8d59899a8d" providerId="ADAL" clId="{DFBA48DE-4BBB-BA4F-AB4E-6B0149BD3B45}" dt="2025-05-23T09:09:07.438" v="2712" actId="1076"/>
          <ac:spMkLst>
            <pc:docMk/>
            <pc:sldMk cId="277692997" sldId="3607"/>
            <ac:spMk id="3" creationId="{46A6BEB2-6641-9163-5105-E51B95032292}"/>
          </ac:spMkLst>
        </pc:spChg>
        <pc:spChg chg="mod">
          <ac:chgData name="Michał Sosnowski" userId="1c6af4ad-22f9-4ade-bf0f-5f8d59899a8d" providerId="ADAL" clId="{DFBA48DE-4BBB-BA4F-AB4E-6B0149BD3B45}" dt="2025-05-23T09:09:07.438" v="2712" actId="1076"/>
          <ac:spMkLst>
            <pc:docMk/>
            <pc:sldMk cId="277692997" sldId="3607"/>
            <ac:spMk id="4" creationId="{D899C92F-81F1-D2D4-2FFF-39D571212090}"/>
          </ac:spMkLst>
        </pc:spChg>
        <pc:spChg chg="mod">
          <ac:chgData name="Michał Sosnowski" userId="1c6af4ad-22f9-4ade-bf0f-5f8d59899a8d" providerId="ADAL" clId="{DFBA48DE-4BBB-BA4F-AB4E-6B0149BD3B45}" dt="2025-05-23T10:20:31.131" v="3696" actId="14100"/>
          <ac:spMkLst>
            <pc:docMk/>
            <pc:sldMk cId="277692997" sldId="3607"/>
            <ac:spMk id="34" creationId="{0BAD9779-B7DC-767D-67F6-0FAAF002F4FE}"/>
          </ac:spMkLst>
        </pc:spChg>
      </pc:sldChg>
      <pc:sldChg chg="addSp delSp modSp mod">
        <pc:chgData name="Michał Sosnowski" userId="1c6af4ad-22f9-4ade-bf0f-5f8d59899a8d" providerId="ADAL" clId="{DFBA48DE-4BBB-BA4F-AB4E-6B0149BD3B45}" dt="2025-05-23T10:40:20.566" v="4584"/>
        <pc:sldMkLst>
          <pc:docMk/>
          <pc:sldMk cId="498038949" sldId="3622"/>
        </pc:sldMkLst>
        <pc:spChg chg="add mod">
          <ac:chgData name="Michał Sosnowski" userId="1c6af4ad-22f9-4ade-bf0f-5f8d59899a8d" providerId="ADAL" clId="{DFBA48DE-4BBB-BA4F-AB4E-6B0149BD3B45}" dt="2025-05-23T10:40:20.566" v="4584"/>
          <ac:spMkLst>
            <pc:docMk/>
            <pc:sldMk cId="498038949" sldId="3622"/>
            <ac:spMk id="12" creationId="{8E4282BB-95AA-4412-3D3B-0C7380E33248}"/>
          </ac:spMkLst>
        </pc:spChg>
        <pc:spChg chg="mod">
          <ac:chgData name="Michał Sosnowski" userId="1c6af4ad-22f9-4ade-bf0f-5f8d59899a8d" providerId="ADAL" clId="{DFBA48DE-4BBB-BA4F-AB4E-6B0149BD3B45}" dt="2025-05-23T10:14:55.091" v="3527" actId="20577"/>
          <ac:spMkLst>
            <pc:docMk/>
            <pc:sldMk cId="498038949" sldId="3622"/>
            <ac:spMk id="26" creationId="{DE44D810-9839-12D4-A681-0CD035340215}"/>
          </ac:spMkLst>
        </pc:spChg>
        <pc:spChg chg="mod">
          <ac:chgData name="Michał Sosnowski" userId="1c6af4ad-22f9-4ade-bf0f-5f8d59899a8d" providerId="ADAL" clId="{DFBA48DE-4BBB-BA4F-AB4E-6B0149BD3B45}" dt="2025-05-23T09:07:48.937" v="2601" actId="1035"/>
          <ac:spMkLst>
            <pc:docMk/>
            <pc:sldMk cId="498038949" sldId="3622"/>
            <ac:spMk id="40" creationId="{3EACB6C1-58D1-2E0E-4BC7-0231BBB265A3}"/>
          </ac:spMkLst>
        </pc:spChg>
        <pc:spChg chg="mod">
          <ac:chgData name="Michał Sosnowski" userId="1c6af4ad-22f9-4ade-bf0f-5f8d59899a8d" providerId="ADAL" clId="{DFBA48DE-4BBB-BA4F-AB4E-6B0149BD3B45}" dt="2025-05-23T10:15:06.674" v="3535" actId="20577"/>
          <ac:spMkLst>
            <pc:docMk/>
            <pc:sldMk cId="498038949" sldId="3622"/>
            <ac:spMk id="41" creationId="{DEAA6A16-047F-72EA-B90D-C54070C04968}"/>
          </ac:spMkLst>
        </pc:spChg>
        <pc:spChg chg="mod">
          <ac:chgData name="Michał Sosnowski" userId="1c6af4ad-22f9-4ade-bf0f-5f8d59899a8d" providerId="ADAL" clId="{DFBA48DE-4BBB-BA4F-AB4E-6B0149BD3B45}" dt="2025-05-23T09:07:48.937" v="2601" actId="1035"/>
          <ac:spMkLst>
            <pc:docMk/>
            <pc:sldMk cId="498038949" sldId="3622"/>
            <ac:spMk id="44" creationId="{655013C2-2841-B2ED-5B63-562852612998}"/>
          </ac:spMkLst>
        </pc:spChg>
        <pc:spChg chg="mod">
          <ac:chgData name="Michał Sosnowski" userId="1c6af4ad-22f9-4ade-bf0f-5f8d59899a8d" providerId="ADAL" clId="{DFBA48DE-4BBB-BA4F-AB4E-6B0149BD3B45}" dt="2025-05-23T09:07:48.937" v="2601" actId="1035"/>
          <ac:spMkLst>
            <pc:docMk/>
            <pc:sldMk cId="498038949" sldId="3622"/>
            <ac:spMk id="45" creationId="{3774A22D-5C7F-E83D-1DCF-51B615073C8D}"/>
          </ac:spMkLst>
        </pc:spChg>
        <pc:spChg chg="mod">
          <ac:chgData name="Michał Sosnowski" userId="1c6af4ad-22f9-4ade-bf0f-5f8d59899a8d" providerId="ADAL" clId="{DFBA48DE-4BBB-BA4F-AB4E-6B0149BD3B45}" dt="2025-05-23T09:07:48.937" v="2601" actId="1035"/>
          <ac:spMkLst>
            <pc:docMk/>
            <pc:sldMk cId="498038949" sldId="3622"/>
            <ac:spMk id="46" creationId="{CD7F59E9-33DD-0EB9-0FF3-F47AD9B9252C}"/>
          </ac:spMkLst>
        </pc:spChg>
        <pc:spChg chg="mod">
          <ac:chgData name="Michał Sosnowski" userId="1c6af4ad-22f9-4ade-bf0f-5f8d59899a8d" providerId="ADAL" clId="{DFBA48DE-4BBB-BA4F-AB4E-6B0149BD3B45}" dt="2025-05-23T09:07:48.937" v="2601" actId="1035"/>
          <ac:spMkLst>
            <pc:docMk/>
            <pc:sldMk cId="498038949" sldId="3622"/>
            <ac:spMk id="48" creationId="{2B088BE9-2ADF-1ABF-579E-110272CD9608}"/>
          </ac:spMkLst>
        </pc:spChg>
        <pc:spChg chg="mod">
          <ac:chgData name="Michał Sosnowski" userId="1c6af4ad-22f9-4ade-bf0f-5f8d59899a8d" providerId="ADAL" clId="{DFBA48DE-4BBB-BA4F-AB4E-6B0149BD3B45}" dt="2025-05-23T09:07:48.937" v="2601" actId="1035"/>
          <ac:spMkLst>
            <pc:docMk/>
            <pc:sldMk cId="498038949" sldId="3622"/>
            <ac:spMk id="49" creationId="{969C1132-ACE6-CCB7-361A-05459396F69C}"/>
          </ac:spMkLst>
        </pc:spChg>
        <pc:spChg chg="mod">
          <ac:chgData name="Michał Sosnowski" userId="1c6af4ad-22f9-4ade-bf0f-5f8d59899a8d" providerId="ADAL" clId="{DFBA48DE-4BBB-BA4F-AB4E-6B0149BD3B45}" dt="2025-05-23T09:07:48.937" v="2601" actId="1035"/>
          <ac:spMkLst>
            <pc:docMk/>
            <pc:sldMk cId="498038949" sldId="3622"/>
            <ac:spMk id="50" creationId="{D90996E7-C8C1-4301-3690-C1139B99C513}"/>
          </ac:spMkLst>
        </pc:spChg>
        <pc:spChg chg="mod">
          <ac:chgData name="Michał Sosnowski" userId="1c6af4ad-22f9-4ade-bf0f-5f8d59899a8d" providerId="ADAL" clId="{DFBA48DE-4BBB-BA4F-AB4E-6B0149BD3B45}" dt="2025-05-23T09:07:48.937" v="2601" actId="1035"/>
          <ac:spMkLst>
            <pc:docMk/>
            <pc:sldMk cId="498038949" sldId="3622"/>
            <ac:spMk id="52" creationId="{E978CAFE-EE51-146A-94BF-1FC15D55280B}"/>
          </ac:spMkLst>
        </pc:spChg>
        <pc:grpChg chg="mod">
          <ac:chgData name="Michał Sosnowski" userId="1c6af4ad-22f9-4ade-bf0f-5f8d59899a8d" providerId="ADAL" clId="{DFBA48DE-4BBB-BA4F-AB4E-6B0149BD3B45}" dt="2025-05-23T09:08:00.783" v="2604" actId="1076"/>
          <ac:grpSpMkLst>
            <pc:docMk/>
            <pc:sldMk cId="498038949" sldId="3622"/>
            <ac:grpSpMk id="3" creationId="{8FFCEFF6-80D4-B9FB-9329-31C08D0C66EF}"/>
          </ac:grpSpMkLst>
        </pc:grpChg>
        <pc:picChg chg="mod">
          <ac:chgData name="Michał Sosnowski" userId="1c6af4ad-22f9-4ade-bf0f-5f8d59899a8d" providerId="ADAL" clId="{DFBA48DE-4BBB-BA4F-AB4E-6B0149BD3B45}" dt="2025-05-23T09:07:45.811" v="2583" actId="1035"/>
          <ac:picMkLst>
            <pc:docMk/>
            <pc:sldMk cId="498038949" sldId="3622"/>
            <ac:picMk id="47" creationId="{BCC3A48E-05CC-8F18-3213-0826D7E27995}"/>
          </ac:picMkLst>
        </pc:picChg>
        <pc:picChg chg="mod">
          <ac:chgData name="Michał Sosnowski" userId="1c6af4ad-22f9-4ade-bf0f-5f8d59899a8d" providerId="ADAL" clId="{DFBA48DE-4BBB-BA4F-AB4E-6B0149BD3B45}" dt="2025-05-23T09:07:48.937" v="2601" actId="1035"/>
          <ac:picMkLst>
            <pc:docMk/>
            <pc:sldMk cId="498038949" sldId="3622"/>
            <ac:picMk id="51" creationId="{327226E8-F1CF-A828-99B3-04D92FA37DC4}"/>
          </ac:picMkLst>
        </pc:picChg>
        <pc:cxnChg chg="mod">
          <ac:chgData name="Michał Sosnowski" userId="1c6af4ad-22f9-4ade-bf0f-5f8d59899a8d" providerId="ADAL" clId="{DFBA48DE-4BBB-BA4F-AB4E-6B0149BD3B45}" dt="2025-05-23T09:07:54.363" v="2603" actId="14100"/>
          <ac:cxnSpMkLst>
            <pc:docMk/>
            <pc:sldMk cId="498038949" sldId="3622"/>
            <ac:cxnSpMk id="38" creationId="{12830D78-AFD0-30FE-DF3F-241A7B033162}"/>
          </ac:cxnSpMkLst>
        </pc:cxnChg>
      </pc:sldChg>
      <pc:sldChg chg="addSp delSp modSp del mod ord">
        <pc:chgData name="Michał Sosnowski" userId="1c6af4ad-22f9-4ade-bf0f-5f8d59899a8d" providerId="ADAL" clId="{DFBA48DE-4BBB-BA4F-AB4E-6B0149BD3B45}" dt="2025-05-23T10:50:37.488" v="4770" actId="2696"/>
        <pc:sldMkLst>
          <pc:docMk/>
          <pc:sldMk cId="560935968" sldId="3624"/>
        </pc:sldMkLst>
      </pc:sldChg>
      <pc:sldChg chg="modSp mod">
        <pc:chgData name="Michał Sosnowski" userId="1c6af4ad-22f9-4ade-bf0f-5f8d59899a8d" providerId="ADAL" clId="{DFBA48DE-4BBB-BA4F-AB4E-6B0149BD3B45}" dt="2025-05-23T14:42:42.871" v="6439" actId="1076"/>
        <pc:sldMkLst>
          <pc:docMk/>
          <pc:sldMk cId="1982489550" sldId="3629"/>
        </pc:sldMkLst>
        <pc:spChg chg="mod">
          <ac:chgData name="Michał Sosnowski" userId="1c6af4ad-22f9-4ade-bf0f-5f8d59899a8d" providerId="ADAL" clId="{DFBA48DE-4BBB-BA4F-AB4E-6B0149BD3B45}" dt="2025-05-23T14:24:05.425" v="6223" actId="255"/>
          <ac:spMkLst>
            <pc:docMk/>
            <pc:sldMk cId="1982489550" sldId="3629"/>
            <ac:spMk id="2" creationId="{195DB766-551D-98C5-0D4D-121064C5B833}"/>
          </ac:spMkLst>
        </pc:spChg>
        <pc:spChg chg="mod">
          <ac:chgData name="Michał Sosnowski" userId="1c6af4ad-22f9-4ade-bf0f-5f8d59899a8d" providerId="ADAL" clId="{DFBA48DE-4BBB-BA4F-AB4E-6B0149BD3B45}" dt="2025-05-23T14:29:22.509" v="6292" actId="20577"/>
          <ac:spMkLst>
            <pc:docMk/>
            <pc:sldMk cId="1982489550" sldId="3629"/>
            <ac:spMk id="3" creationId="{69DDDDF9-5805-EE3E-C9BD-FF2A5890F541}"/>
          </ac:spMkLst>
        </pc:spChg>
        <pc:spChg chg="mod">
          <ac:chgData name="Michał Sosnowski" userId="1c6af4ad-22f9-4ade-bf0f-5f8d59899a8d" providerId="ADAL" clId="{DFBA48DE-4BBB-BA4F-AB4E-6B0149BD3B45}" dt="2025-05-23T14:25:34.099" v="6236" actId="1076"/>
          <ac:spMkLst>
            <pc:docMk/>
            <pc:sldMk cId="1982489550" sldId="3629"/>
            <ac:spMk id="7" creationId="{D8227640-8A18-9CE0-7285-CE09F7CB2A09}"/>
          </ac:spMkLst>
        </pc:spChg>
        <pc:spChg chg="mod">
          <ac:chgData name="Michał Sosnowski" userId="1c6af4ad-22f9-4ade-bf0f-5f8d59899a8d" providerId="ADAL" clId="{DFBA48DE-4BBB-BA4F-AB4E-6B0149BD3B45}" dt="2025-05-23T14:42:42.871" v="6439" actId="1076"/>
          <ac:spMkLst>
            <pc:docMk/>
            <pc:sldMk cId="1982489550" sldId="3629"/>
            <ac:spMk id="14" creationId="{EAF68905-F9AE-97C9-A02F-28D79C99A970}"/>
          </ac:spMkLst>
        </pc:spChg>
      </pc:sldChg>
      <pc:sldChg chg="del">
        <pc:chgData name="Michał Sosnowski" userId="1c6af4ad-22f9-4ade-bf0f-5f8d59899a8d" providerId="ADAL" clId="{DFBA48DE-4BBB-BA4F-AB4E-6B0149BD3B45}" dt="2025-05-22T15:01:30.301" v="1060" actId="2696"/>
        <pc:sldMkLst>
          <pc:docMk/>
          <pc:sldMk cId="3505636161" sldId="3631"/>
        </pc:sldMkLst>
      </pc:sldChg>
      <pc:sldChg chg="add del">
        <pc:chgData name="Michał Sosnowski" userId="1c6af4ad-22f9-4ade-bf0f-5f8d59899a8d" providerId="ADAL" clId="{DFBA48DE-4BBB-BA4F-AB4E-6B0149BD3B45}" dt="2025-05-23T08:22:31.765" v="2229" actId="2696"/>
        <pc:sldMkLst>
          <pc:docMk/>
          <pc:sldMk cId="3816757158" sldId="3631"/>
        </pc:sldMkLst>
      </pc:sldChg>
      <pc:sldChg chg="del">
        <pc:chgData name="Michał Sosnowski" userId="1c6af4ad-22f9-4ade-bf0f-5f8d59899a8d" providerId="ADAL" clId="{DFBA48DE-4BBB-BA4F-AB4E-6B0149BD3B45}" dt="2025-05-23T14:35:32.651" v="6336" actId="2696"/>
        <pc:sldMkLst>
          <pc:docMk/>
          <pc:sldMk cId="1406305795" sldId="3632"/>
        </pc:sldMkLst>
      </pc:sldChg>
      <pc:sldChg chg="modSp mod">
        <pc:chgData name="Michał Sosnowski" userId="1c6af4ad-22f9-4ade-bf0f-5f8d59899a8d" providerId="ADAL" clId="{DFBA48DE-4BBB-BA4F-AB4E-6B0149BD3B45}" dt="2025-05-23T14:36:20.285" v="6342" actId="255"/>
        <pc:sldMkLst>
          <pc:docMk/>
          <pc:sldMk cId="4093020626" sldId="3633"/>
        </pc:sldMkLst>
        <pc:spChg chg="mod">
          <ac:chgData name="Michał Sosnowski" userId="1c6af4ad-22f9-4ade-bf0f-5f8d59899a8d" providerId="ADAL" clId="{DFBA48DE-4BBB-BA4F-AB4E-6B0149BD3B45}" dt="2025-05-23T14:36:20.285" v="6342" actId="255"/>
          <ac:spMkLst>
            <pc:docMk/>
            <pc:sldMk cId="4093020626" sldId="3633"/>
            <ac:spMk id="3" creationId="{149DE28F-B02E-D03F-DD0B-F83B45EF9E6B}"/>
          </ac:spMkLst>
        </pc:spChg>
      </pc:sldChg>
      <pc:sldChg chg="modSp del mod">
        <pc:chgData name="Michał Sosnowski" userId="1c6af4ad-22f9-4ade-bf0f-5f8d59899a8d" providerId="ADAL" clId="{DFBA48DE-4BBB-BA4F-AB4E-6B0149BD3B45}" dt="2025-05-23T10:41:21.095" v="4596" actId="2696"/>
        <pc:sldMkLst>
          <pc:docMk/>
          <pc:sldMk cId="2734583108" sldId="3634"/>
        </pc:sldMkLst>
      </pc:sldChg>
      <pc:sldChg chg="addSp delSp modSp mod">
        <pc:chgData name="Michał Sosnowski" userId="1c6af4ad-22f9-4ade-bf0f-5f8d59899a8d" providerId="ADAL" clId="{DFBA48DE-4BBB-BA4F-AB4E-6B0149BD3B45}" dt="2025-05-23T10:24:57.198" v="4116"/>
        <pc:sldMkLst>
          <pc:docMk/>
          <pc:sldMk cId="1231817700" sldId="3637"/>
        </pc:sldMkLst>
        <pc:spChg chg="mod">
          <ac:chgData name="Michał Sosnowski" userId="1c6af4ad-22f9-4ade-bf0f-5f8d59899a8d" providerId="ADAL" clId="{DFBA48DE-4BBB-BA4F-AB4E-6B0149BD3B45}" dt="2025-05-22T14:23:56.707" v="511" actId="1076"/>
          <ac:spMkLst>
            <pc:docMk/>
            <pc:sldMk cId="1231817700" sldId="3637"/>
            <ac:spMk id="9" creationId="{D653359C-9792-CC10-1546-17A93E85D34A}"/>
          </ac:spMkLst>
        </pc:spChg>
        <pc:spChg chg="mod">
          <ac:chgData name="Michał Sosnowski" userId="1c6af4ad-22f9-4ade-bf0f-5f8d59899a8d" providerId="ADAL" clId="{DFBA48DE-4BBB-BA4F-AB4E-6B0149BD3B45}" dt="2025-05-22T14:24:44.242" v="561" actId="1076"/>
          <ac:spMkLst>
            <pc:docMk/>
            <pc:sldMk cId="1231817700" sldId="3637"/>
            <ac:spMk id="13" creationId="{4C875AAE-641A-81B5-A1A7-C16402669BCB}"/>
          </ac:spMkLst>
        </pc:spChg>
        <pc:spChg chg="add del mod">
          <ac:chgData name="Michał Sosnowski" userId="1c6af4ad-22f9-4ade-bf0f-5f8d59899a8d" providerId="ADAL" clId="{DFBA48DE-4BBB-BA4F-AB4E-6B0149BD3B45}" dt="2025-05-22T14:33:13.360" v="573" actId="21"/>
          <ac:spMkLst>
            <pc:docMk/>
            <pc:sldMk cId="1231817700" sldId="3637"/>
            <ac:spMk id="19" creationId="{78132DDE-2A4C-D4D7-B45F-D6D61CC03AEF}"/>
          </ac:spMkLst>
        </pc:spChg>
        <pc:picChg chg="add mod">
          <ac:chgData name="Michał Sosnowski" userId="1c6af4ad-22f9-4ade-bf0f-5f8d59899a8d" providerId="ADAL" clId="{DFBA48DE-4BBB-BA4F-AB4E-6B0149BD3B45}" dt="2025-05-23T10:24:57.198" v="4116"/>
          <ac:picMkLst>
            <pc:docMk/>
            <pc:sldMk cId="1231817700" sldId="3637"/>
            <ac:picMk id="17" creationId="{EB854737-CCA4-233B-E3EF-F57F2EE97EA3}"/>
          </ac:picMkLst>
        </pc:picChg>
      </pc:sldChg>
      <pc:sldChg chg="addSp delSp modSp mod">
        <pc:chgData name="Michał Sosnowski" userId="1c6af4ad-22f9-4ade-bf0f-5f8d59899a8d" providerId="ADAL" clId="{DFBA48DE-4BBB-BA4F-AB4E-6B0149BD3B45}" dt="2025-05-23T10:30:33.153" v="4171" actId="478"/>
        <pc:sldMkLst>
          <pc:docMk/>
          <pc:sldMk cId="637031888" sldId="3639"/>
        </pc:sldMkLst>
        <pc:spChg chg="mod">
          <ac:chgData name="Michał Sosnowski" userId="1c6af4ad-22f9-4ade-bf0f-5f8d59899a8d" providerId="ADAL" clId="{DFBA48DE-4BBB-BA4F-AB4E-6B0149BD3B45}" dt="2025-05-23T07:29:53.123" v="1161" actId="255"/>
          <ac:spMkLst>
            <pc:docMk/>
            <pc:sldMk cId="637031888" sldId="3639"/>
            <ac:spMk id="3" creationId="{BF570519-71EF-D14C-9E6A-2358AF2A65C0}"/>
          </ac:spMkLst>
        </pc:spChg>
        <pc:spChg chg="add mod">
          <ac:chgData name="Michał Sosnowski" userId="1c6af4ad-22f9-4ade-bf0f-5f8d59899a8d" providerId="ADAL" clId="{DFBA48DE-4BBB-BA4F-AB4E-6B0149BD3B45}" dt="2025-05-23T07:39:50.761" v="1214" actId="20577"/>
          <ac:spMkLst>
            <pc:docMk/>
            <pc:sldMk cId="637031888" sldId="3639"/>
            <ac:spMk id="7" creationId="{1E7DC2E4-B435-F3DE-6E97-890D8C345801}"/>
          </ac:spMkLst>
        </pc:spChg>
        <pc:spChg chg="mod">
          <ac:chgData name="Michał Sosnowski" userId="1c6af4ad-22f9-4ade-bf0f-5f8d59899a8d" providerId="ADAL" clId="{DFBA48DE-4BBB-BA4F-AB4E-6B0149BD3B45}" dt="2025-05-23T10:20:42.600" v="3699" actId="14100"/>
          <ac:spMkLst>
            <pc:docMk/>
            <pc:sldMk cId="637031888" sldId="3639"/>
            <ac:spMk id="10" creationId="{CC0E83B5-4CB4-6CC7-8F65-C4F558D57862}"/>
          </ac:spMkLst>
        </pc:spChg>
        <pc:spChg chg="mod">
          <ac:chgData name="Michał Sosnowski" userId="1c6af4ad-22f9-4ade-bf0f-5f8d59899a8d" providerId="ADAL" clId="{DFBA48DE-4BBB-BA4F-AB4E-6B0149BD3B45}" dt="2025-05-23T07:29:57.012" v="1162" actId="255"/>
          <ac:spMkLst>
            <pc:docMk/>
            <pc:sldMk cId="637031888" sldId="3639"/>
            <ac:spMk id="15" creationId="{113B8D6F-8B0E-E114-D693-F6DAF015A772}"/>
          </ac:spMkLst>
        </pc:spChg>
        <pc:spChg chg="mod">
          <ac:chgData name="Michał Sosnowski" userId="1c6af4ad-22f9-4ade-bf0f-5f8d59899a8d" providerId="ADAL" clId="{DFBA48DE-4BBB-BA4F-AB4E-6B0149BD3B45}" dt="2025-05-23T07:29:31.744" v="1156" actId="12788"/>
          <ac:spMkLst>
            <pc:docMk/>
            <pc:sldMk cId="637031888" sldId="3639"/>
            <ac:spMk id="16" creationId="{AE18126C-FBCF-98CD-1617-8482CDF1C822}"/>
          </ac:spMkLst>
        </pc:spChg>
        <pc:spChg chg="mod">
          <ac:chgData name="Michał Sosnowski" userId="1c6af4ad-22f9-4ade-bf0f-5f8d59899a8d" providerId="ADAL" clId="{DFBA48DE-4BBB-BA4F-AB4E-6B0149BD3B45}" dt="2025-05-23T07:29:27.549" v="1155" actId="12788"/>
          <ac:spMkLst>
            <pc:docMk/>
            <pc:sldMk cId="637031888" sldId="3639"/>
            <ac:spMk id="17" creationId="{5AE1B363-07F4-5AE8-2A5A-26A8E4E7D2E8}"/>
          </ac:spMkLst>
        </pc:spChg>
        <pc:spChg chg="mod">
          <ac:chgData name="Michał Sosnowski" userId="1c6af4ad-22f9-4ade-bf0f-5f8d59899a8d" providerId="ADAL" clId="{DFBA48DE-4BBB-BA4F-AB4E-6B0149BD3B45}" dt="2025-05-23T07:39:43.778" v="1213" actId="1038"/>
          <ac:spMkLst>
            <pc:docMk/>
            <pc:sldMk cId="637031888" sldId="3639"/>
            <ac:spMk id="21" creationId="{42596C4E-0B53-551A-17CF-891C18B625DE}"/>
          </ac:spMkLst>
        </pc:spChg>
        <pc:spChg chg="mod">
          <ac:chgData name="Michał Sosnowski" userId="1c6af4ad-22f9-4ade-bf0f-5f8d59899a8d" providerId="ADAL" clId="{DFBA48DE-4BBB-BA4F-AB4E-6B0149BD3B45}" dt="2025-05-23T07:29:40.028" v="1158" actId="12788"/>
          <ac:spMkLst>
            <pc:docMk/>
            <pc:sldMk cId="637031888" sldId="3639"/>
            <ac:spMk id="23" creationId="{AFD64B44-14B5-6694-FCD8-CFE1F9216730}"/>
          </ac:spMkLst>
        </pc:spChg>
        <pc:spChg chg="mod">
          <ac:chgData name="Michał Sosnowski" userId="1c6af4ad-22f9-4ade-bf0f-5f8d59899a8d" providerId="ADAL" clId="{DFBA48DE-4BBB-BA4F-AB4E-6B0149BD3B45}" dt="2025-05-23T07:29:47.904" v="1160" actId="12788"/>
          <ac:spMkLst>
            <pc:docMk/>
            <pc:sldMk cId="637031888" sldId="3639"/>
            <ac:spMk id="24" creationId="{7D7B5790-052D-4385-D67B-88178A7B83C2}"/>
          </ac:spMkLst>
        </pc:spChg>
        <pc:spChg chg="mod">
          <ac:chgData name="Michał Sosnowski" userId="1c6af4ad-22f9-4ade-bf0f-5f8d59899a8d" providerId="ADAL" clId="{DFBA48DE-4BBB-BA4F-AB4E-6B0149BD3B45}" dt="2025-05-23T07:46:42.192" v="1270" actId="20577"/>
          <ac:spMkLst>
            <pc:docMk/>
            <pc:sldMk cId="637031888" sldId="3639"/>
            <ac:spMk id="32" creationId="{F4E500CA-5F81-7965-5544-B49CA8C20205}"/>
          </ac:spMkLst>
        </pc:spChg>
        <pc:spChg chg="mod">
          <ac:chgData name="Michał Sosnowski" userId="1c6af4ad-22f9-4ade-bf0f-5f8d59899a8d" providerId="ADAL" clId="{DFBA48DE-4BBB-BA4F-AB4E-6B0149BD3B45}" dt="2025-05-23T07:43:20.963" v="1228" actId="207"/>
          <ac:spMkLst>
            <pc:docMk/>
            <pc:sldMk cId="637031888" sldId="3639"/>
            <ac:spMk id="33" creationId="{ADDE3DE8-9562-ED0C-8F4B-E5424CE88C4E}"/>
          </ac:spMkLst>
        </pc:spChg>
        <pc:spChg chg="mod">
          <ac:chgData name="Michał Sosnowski" userId="1c6af4ad-22f9-4ade-bf0f-5f8d59899a8d" providerId="ADAL" clId="{DFBA48DE-4BBB-BA4F-AB4E-6B0149BD3B45}" dt="2025-05-23T07:34:18.689" v="1168"/>
          <ac:spMkLst>
            <pc:docMk/>
            <pc:sldMk cId="637031888" sldId="3639"/>
            <ac:spMk id="34" creationId="{D0015990-78D3-3ED6-3708-3B1F7C3592E9}"/>
          </ac:spMkLst>
        </pc:spChg>
        <pc:spChg chg="mod">
          <ac:chgData name="Michał Sosnowski" userId="1c6af4ad-22f9-4ade-bf0f-5f8d59899a8d" providerId="ADAL" clId="{DFBA48DE-4BBB-BA4F-AB4E-6B0149BD3B45}" dt="2025-05-23T07:45:01.050" v="1251" actId="20577"/>
          <ac:spMkLst>
            <pc:docMk/>
            <pc:sldMk cId="637031888" sldId="3639"/>
            <ac:spMk id="35" creationId="{D9C02711-855E-1D72-C1AD-C73A441B8952}"/>
          </ac:spMkLst>
        </pc:spChg>
        <pc:spChg chg="mod">
          <ac:chgData name="Michał Sosnowski" userId="1c6af4ad-22f9-4ade-bf0f-5f8d59899a8d" providerId="ADAL" clId="{DFBA48DE-4BBB-BA4F-AB4E-6B0149BD3B45}" dt="2025-05-23T07:39:30.832" v="1208" actId="20577"/>
          <ac:spMkLst>
            <pc:docMk/>
            <pc:sldMk cId="637031888" sldId="3639"/>
            <ac:spMk id="37" creationId="{F165706F-DFDC-7204-691A-FACD6476AA48}"/>
          </ac:spMkLst>
        </pc:spChg>
        <pc:grpChg chg="mod">
          <ac:chgData name="Michał Sosnowski" userId="1c6af4ad-22f9-4ade-bf0f-5f8d59899a8d" providerId="ADAL" clId="{DFBA48DE-4BBB-BA4F-AB4E-6B0149BD3B45}" dt="2025-05-23T07:29:44.367" v="1159" actId="12788"/>
          <ac:grpSpMkLst>
            <pc:docMk/>
            <pc:sldMk cId="637031888" sldId="3639"/>
            <ac:grpSpMk id="25" creationId="{59113B92-1171-A67E-DE26-CCFED02EC4EF}"/>
          </ac:grpSpMkLst>
        </pc:grpChg>
      </pc:sldChg>
      <pc:sldChg chg="addSp delSp modSp mod">
        <pc:chgData name="Michał Sosnowski" userId="1c6af4ad-22f9-4ade-bf0f-5f8d59899a8d" providerId="ADAL" clId="{DFBA48DE-4BBB-BA4F-AB4E-6B0149BD3B45}" dt="2025-05-23T10:20:47.767" v="3701" actId="255"/>
        <pc:sldMkLst>
          <pc:docMk/>
          <pc:sldMk cId="1542404150" sldId="3657"/>
        </pc:sldMkLst>
        <pc:spChg chg="add mod">
          <ac:chgData name="Michał Sosnowski" userId="1c6af4ad-22f9-4ade-bf0f-5f8d59899a8d" providerId="ADAL" clId="{DFBA48DE-4BBB-BA4F-AB4E-6B0149BD3B45}" dt="2025-05-23T08:08:57.973" v="1800" actId="20577"/>
          <ac:spMkLst>
            <pc:docMk/>
            <pc:sldMk cId="1542404150" sldId="3657"/>
            <ac:spMk id="7" creationId="{3FCE1277-83C1-8557-F6B0-3D5A9472E90F}"/>
          </ac:spMkLst>
        </pc:spChg>
        <pc:spChg chg="add mod">
          <ac:chgData name="Michał Sosnowski" userId="1c6af4ad-22f9-4ade-bf0f-5f8d59899a8d" providerId="ADAL" clId="{DFBA48DE-4BBB-BA4F-AB4E-6B0149BD3B45}" dt="2025-05-23T08:13:12.373" v="1921" actId="164"/>
          <ac:spMkLst>
            <pc:docMk/>
            <pc:sldMk cId="1542404150" sldId="3657"/>
            <ac:spMk id="8" creationId="{0CE195D4-725E-0FF7-52FD-CAC6AD332391}"/>
          </ac:spMkLst>
        </pc:spChg>
        <pc:spChg chg="add mod">
          <ac:chgData name="Michał Sosnowski" userId="1c6af4ad-22f9-4ade-bf0f-5f8d59899a8d" providerId="ADAL" clId="{DFBA48DE-4BBB-BA4F-AB4E-6B0149BD3B45}" dt="2025-05-23T08:10:20.165" v="1850" actId="167"/>
          <ac:spMkLst>
            <pc:docMk/>
            <pc:sldMk cId="1542404150" sldId="3657"/>
            <ac:spMk id="9" creationId="{D28441D0-2943-69DB-AE52-4B2F86484A12}"/>
          </ac:spMkLst>
        </pc:spChg>
        <pc:spChg chg="add mod">
          <ac:chgData name="Michał Sosnowski" userId="1c6af4ad-22f9-4ade-bf0f-5f8d59899a8d" providerId="ADAL" clId="{DFBA48DE-4BBB-BA4F-AB4E-6B0149BD3B45}" dt="2025-05-23T08:13:12.373" v="1921" actId="164"/>
          <ac:spMkLst>
            <pc:docMk/>
            <pc:sldMk cId="1542404150" sldId="3657"/>
            <ac:spMk id="11" creationId="{AEA0F883-11C2-C415-A03A-565681001965}"/>
          </ac:spMkLst>
        </pc:spChg>
        <pc:spChg chg="add mod">
          <ac:chgData name="Michał Sosnowski" userId="1c6af4ad-22f9-4ade-bf0f-5f8d59899a8d" providerId="ADAL" clId="{DFBA48DE-4BBB-BA4F-AB4E-6B0149BD3B45}" dt="2025-05-23T08:13:02.614" v="1917" actId="164"/>
          <ac:spMkLst>
            <pc:docMk/>
            <pc:sldMk cId="1542404150" sldId="3657"/>
            <ac:spMk id="12" creationId="{9480B836-75E4-94AE-5BEA-6B9CBBD06228}"/>
          </ac:spMkLst>
        </pc:spChg>
        <pc:spChg chg="add mod">
          <ac:chgData name="Michał Sosnowski" userId="1c6af4ad-22f9-4ade-bf0f-5f8d59899a8d" providerId="ADAL" clId="{DFBA48DE-4BBB-BA4F-AB4E-6B0149BD3B45}" dt="2025-05-23T08:13:02.614" v="1917" actId="164"/>
          <ac:spMkLst>
            <pc:docMk/>
            <pc:sldMk cId="1542404150" sldId="3657"/>
            <ac:spMk id="13" creationId="{280C4D15-8424-96B5-8AC9-D15CB2B683DA}"/>
          </ac:spMkLst>
        </pc:spChg>
        <pc:spChg chg="mod">
          <ac:chgData name="Michał Sosnowski" userId="1c6af4ad-22f9-4ade-bf0f-5f8d59899a8d" providerId="ADAL" clId="{DFBA48DE-4BBB-BA4F-AB4E-6B0149BD3B45}" dt="2025-05-23T08:06:43.261" v="1746" actId="2085"/>
          <ac:spMkLst>
            <pc:docMk/>
            <pc:sldMk cId="1542404150" sldId="3657"/>
            <ac:spMk id="18" creationId="{30804BE8-9115-09CA-793B-A2F3E6036890}"/>
          </ac:spMkLst>
        </pc:spChg>
        <pc:spChg chg="mod">
          <ac:chgData name="Michał Sosnowski" userId="1c6af4ad-22f9-4ade-bf0f-5f8d59899a8d" providerId="ADAL" clId="{DFBA48DE-4BBB-BA4F-AB4E-6B0149BD3B45}" dt="2025-05-23T08:10:35.603" v="1856" actId="167"/>
          <ac:spMkLst>
            <pc:docMk/>
            <pc:sldMk cId="1542404150" sldId="3657"/>
            <ac:spMk id="21" creationId="{18E9B71D-BD0F-64FF-65AF-F18452938387}"/>
          </ac:spMkLst>
        </pc:spChg>
        <pc:spChg chg="add del mod">
          <ac:chgData name="Michał Sosnowski" userId="1c6af4ad-22f9-4ade-bf0f-5f8d59899a8d" providerId="ADAL" clId="{DFBA48DE-4BBB-BA4F-AB4E-6B0149BD3B45}" dt="2025-05-23T08:08:55.235" v="1798" actId="20577"/>
          <ac:spMkLst>
            <pc:docMk/>
            <pc:sldMk cId="1542404150" sldId="3657"/>
            <ac:spMk id="24" creationId="{6F0BE65B-BB3B-4131-1FB7-CACFD91C8E45}"/>
          </ac:spMkLst>
        </pc:spChg>
        <pc:spChg chg="mod">
          <ac:chgData name="Michał Sosnowski" userId="1c6af4ad-22f9-4ade-bf0f-5f8d59899a8d" providerId="ADAL" clId="{DFBA48DE-4BBB-BA4F-AB4E-6B0149BD3B45}" dt="2025-05-23T08:04:40.395" v="1680" actId="14100"/>
          <ac:spMkLst>
            <pc:docMk/>
            <pc:sldMk cId="1542404150" sldId="3657"/>
            <ac:spMk id="25" creationId="{F3F86173-28B4-AC32-6D26-98E8F9822488}"/>
          </ac:spMkLst>
        </pc:spChg>
        <pc:spChg chg="mod">
          <ac:chgData name="Michał Sosnowski" userId="1c6af4ad-22f9-4ade-bf0f-5f8d59899a8d" providerId="ADAL" clId="{DFBA48DE-4BBB-BA4F-AB4E-6B0149BD3B45}" dt="2025-05-23T10:20:47.767" v="3701" actId="255"/>
          <ac:spMkLst>
            <pc:docMk/>
            <pc:sldMk cId="1542404150" sldId="3657"/>
            <ac:spMk id="77" creationId="{B03D4F58-E202-7ED4-08F7-CFAB8E29A1BB}"/>
          </ac:spMkLst>
        </pc:spChg>
        <pc:grpChg chg="add mod">
          <ac:chgData name="Michał Sosnowski" userId="1c6af4ad-22f9-4ade-bf0f-5f8d59899a8d" providerId="ADAL" clId="{DFBA48DE-4BBB-BA4F-AB4E-6B0149BD3B45}" dt="2025-05-23T08:13:12.373" v="1921" actId="164"/>
          <ac:grpSpMkLst>
            <pc:docMk/>
            <pc:sldMk cId="1542404150" sldId="3657"/>
            <ac:grpSpMk id="14" creationId="{F2DDA2AE-CA6B-A801-F17A-8DCE7E63C44D}"/>
          </ac:grpSpMkLst>
        </pc:grpChg>
        <pc:grpChg chg="add mod">
          <ac:chgData name="Michał Sosnowski" userId="1c6af4ad-22f9-4ade-bf0f-5f8d59899a8d" providerId="ADAL" clId="{DFBA48DE-4BBB-BA4F-AB4E-6B0149BD3B45}" dt="2025-05-23T08:13:12.373" v="1921" actId="164"/>
          <ac:grpSpMkLst>
            <pc:docMk/>
            <pc:sldMk cId="1542404150" sldId="3657"/>
            <ac:grpSpMk id="15" creationId="{C0FCB069-B425-EBDE-3339-07C3119CDDF4}"/>
          </ac:grpSpMkLst>
        </pc:grpChg>
        <pc:picChg chg="add mod">
          <ac:chgData name="Michał Sosnowski" userId="1c6af4ad-22f9-4ade-bf0f-5f8d59899a8d" providerId="ADAL" clId="{DFBA48DE-4BBB-BA4F-AB4E-6B0149BD3B45}" dt="2025-05-22T14:34:29.755" v="601"/>
          <ac:picMkLst>
            <pc:docMk/>
            <pc:sldMk cId="1542404150" sldId="3657"/>
            <ac:picMk id="5" creationId="{1FDEF6CD-2D2B-B254-7463-BD0A2BB9226B}"/>
          </ac:picMkLst>
        </pc:picChg>
        <pc:picChg chg="add mod">
          <ac:chgData name="Michał Sosnowski" userId="1c6af4ad-22f9-4ade-bf0f-5f8d59899a8d" providerId="ADAL" clId="{DFBA48DE-4BBB-BA4F-AB4E-6B0149BD3B45}" dt="2025-05-23T08:11:23.248" v="1870" actId="167"/>
          <ac:picMkLst>
            <pc:docMk/>
            <pc:sldMk cId="1542404150" sldId="3657"/>
            <ac:picMk id="10" creationId="{63FB7198-BDAF-21CE-F6EC-D67F3A896EDC}"/>
          </ac:picMkLst>
        </pc:picChg>
      </pc:sldChg>
      <pc:sldChg chg="add del">
        <pc:chgData name="Michał Sosnowski" userId="1c6af4ad-22f9-4ade-bf0f-5f8d59899a8d" providerId="ADAL" clId="{DFBA48DE-4BBB-BA4F-AB4E-6B0149BD3B45}" dt="2025-05-23T11:00:32.498" v="4912" actId="2696"/>
        <pc:sldMkLst>
          <pc:docMk/>
          <pc:sldMk cId="43921160" sldId="3658"/>
        </pc:sldMkLst>
      </pc:sldChg>
      <pc:sldChg chg="add del">
        <pc:chgData name="Michał Sosnowski" userId="1c6af4ad-22f9-4ade-bf0f-5f8d59899a8d" providerId="ADAL" clId="{DFBA48DE-4BBB-BA4F-AB4E-6B0149BD3B45}" dt="2025-05-23T10:56:55.608" v="4884" actId="2696"/>
        <pc:sldMkLst>
          <pc:docMk/>
          <pc:sldMk cId="372071934" sldId="3658"/>
        </pc:sldMkLst>
      </pc:sldChg>
      <pc:sldChg chg="del">
        <pc:chgData name="Michał Sosnowski" userId="1c6af4ad-22f9-4ade-bf0f-5f8d59899a8d" providerId="ADAL" clId="{DFBA48DE-4BBB-BA4F-AB4E-6B0149BD3B45}" dt="2025-05-23T10:56:49.797" v="4882" actId="2696"/>
        <pc:sldMkLst>
          <pc:docMk/>
          <pc:sldMk cId="460515485" sldId="3658"/>
        </pc:sldMkLst>
      </pc:sldChg>
      <pc:sldChg chg="addSp delSp modSp add mod">
        <pc:chgData name="Michał Sosnowski" userId="1c6af4ad-22f9-4ade-bf0f-5f8d59899a8d" providerId="ADAL" clId="{DFBA48DE-4BBB-BA4F-AB4E-6B0149BD3B45}" dt="2025-05-23T14:22:35.868" v="6212" actId="1076"/>
        <pc:sldMkLst>
          <pc:docMk/>
          <pc:sldMk cId="2194155994" sldId="3658"/>
        </pc:sldMkLst>
        <pc:spChg chg="add del mod">
          <ac:chgData name="Michał Sosnowski" userId="1c6af4ad-22f9-4ade-bf0f-5f8d59899a8d" providerId="ADAL" clId="{DFBA48DE-4BBB-BA4F-AB4E-6B0149BD3B45}" dt="2025-05-23T13:43:32.364" v="6184" actId="20577"/>
          <ac:spMkLst>
            <pc:docMk/>
            <pc:sldMk cId="2194155994" sldId="3658"/>
            <ac:spMk id="3" creationId="{2A227844-0491-6860-2CE6-FEC69C3AA957}"/>
          </ac:spMkLst>
        </pc:spChg>
        <pc:spChg chg="mod">
          <ac:chgData name="Michał Sosnowski" userId="1c6af4ad-22f9-4ade-bf0f-5f8d59899a8d" providerId="ADAL" clId="{DFBA48DE-4BBB-BA4F-AB4E-6B0149BD3B45}" dt="2025-05-23T11:23:26.573" v="5058" actId="20577"/>
          <ac:spMkLst>
            <pc:docMk/>
            <pc:sldMk cId="2194155994" sldId="3658"/>
            <ac:spMk id="8" creationId="{5D6C2BDD-20B5-8B3F-7A1F-FDCFC367691C}"/>
          </ac:spMkLst>
        </pc:spChg>
        <pc:spChg chg="mod">
          <ac:chgData name="Michał Sosnowski" userId="1c6af4ad-22f9-4ade-bf0f-5f8d59899a8d" providerId="ADAL" clId="{DFBA48DE-4BBB-BA4F-AB4E-6B0149BD3B45}" dt="2025-05-23T11:33:21.434" v="5658" actId="255"/>
          <ac:spMkLst>
            <pc:docMk/>
            <pc:sldMk cId="2194155994" sldId="3658"/>
            <ac:spMk id="9" creationId="{0A5A35CA-F6A0-3D66-3053-A5829B0D283B}"/>
          </ac:spMkLst>
        </pc:spChg>
        <pc:spChg chg="mod">
          <ac:chgData name="Michał Sosnowski" userId="1c6af4ad-22f9-4ade-bf0f-5f8d59899a8d" providerId="ADAL" clId="{DFBA48DE-4BBB-BA4F-AB4E-6B0149BD3B45}" dt="2025-05-23T11:40:00.190" v="5776" actId="20577"/>
          <ac:spMkLst>
            <pc:docMk/>
            <pc:sldMk cId="2194155994" sldId="3658"/>
            <ac:spMk id="11" creationId="{E87CB205-7052-B578-E2B9-DA12E237C1B4}"/>
          </ac:spMkLst>
        </pc:spChg>
        <pc:spChg chg="add mod">
          <ac:chgData name="Michał Sosnowski" userId="1c6af4ad-22f9-4ade-bf0f-5f8d59899a8d" providerId="ADAL" clId="{DFBA48DE-4BBB-BA4F-AB4E-6B0149BD3B45}" dt="2025-05-23T14:22:10.331" v="6209" actId="1076"/>
          <ac:spMkLst>
            <pc:docMk/>
            <pc:sldMk cId="2194155994" sldId="3658"/>
            <ac:spMk id="14" creationId="{5028DB57-A024-E3CB-1867-FF362F45F292}"/>
          </ac:spMkLst>
        </pc:spChg>
        <pc:picChg chg="mod">
          <ac:chgData name="Michał Sosnowski" userId="1c6af4ad-22f9-4ade-bf0f-5f8d59899a8d" providerId="ADAL" clId="{DFBA48DE-4BBB-BA4F-AB4E-6B0149BD3B45}" dt="2025-05-23T14:20:50.123" v="6202" actId="14100"/>
          <ac:picMkLst>
            <pc:docMk/>
            <pc:sldMk cId="2194155994" sldId="3658"/>
            <ac:picMk id="6" creationId="{9F9BDF7C-CA6D-6BE2-8EA2-86463FF3F059}"/>
          </ac:picMkLst>
        </pc:picChg>
        <pc:picChg chg="add mod">
          <ac:chgData name="Michał Sosnowski" userId="1c6af4ad-22f9-4ade-bf0f-5f8d59899a8d" providerId="ADAL" clId="{DFBA48DE-4BBB-BA4F-AB4E-6B0149BD3B45}" dt="2025-05-23T14:22:35.868" v="6212" actId="1076"/>
          <ac:picMkLst>
            <pc:docMk/>
            <pc:sldMk cId="2194155994" sldId="3658"/>
            <ac:picMk id="12" creationId="{D430101C-683A-27F7-63B5-C8042281A860}"/>
          </ac:picMkLst>
        </pc:picChg>
      </pc:sldChg>
      <pc:sldChg chg="addSp delSp modSp mod">
        <pc:chgData name="Michał Sosnowski" userId="1c6af4ad-22f9-4ade-bf0f-5f8d59899a8d" providerId="ADAL" clId="{DFBA48DE-4BBB-BA4F-AB4E-6B0149BD3B45}" dt="2025-05-23T10:25:08.923" v="4117" actId="478"/>
        <pc:sldMkLst>
          <pc:docMk/>
          <pc:sldMk cId="2618665567" sldId="3679"/>
        </pc:sldMkLst>
        <pc:spChg chg="mod">
          <ac:chgData name="Michał Sosnowski" userId="1c6af4ad-22f9-4ade-bf0f-5f8d59899a8d" providerId="ADAL" clId="{DFBA48DE-4BBB-BA4F-AB4E-6B0149BD3B45}" dt="2025-05-23T10:20:52.209" v="3703" actId="255"/>
          <ac:spMkLst>
            <pc:docMk/>
            <pc:sldMk cId="2618665567" sldId="3679"/>
            <ac:spMk id="2" creationId="{BF6D08E6-008E-9D0F-5293-DA9EF184C09A}"/>
          </ac:spMkLst>
        </pc:spChg>
        <pc:spChg chg="mod">
          <ac:chgData name="Michał Sosnowski" userId="1c6af4ad-22f9-4ade-bf0f-5f8d59899a8d" providerId="ADAL" clId="{DFBA48DE-4BBB-BA4F-AB4E-6B0149BD3B45}" dt="2025-05-23T09:20:43.841" v="2917" actId="790"/>
          <ac:spMkLst>
            <pc:docMk/>
            <pc:sldMk cId="2618665567" sldId="3679"/>
            <ac:spMk id="4" creationId="{05EFD2B6-E353-C00A-4C62-2987174542CF}"/>
          </ac:spMkLst>
        </pc:spChg>
        <pc:spChg chg="add mod">
          <ac:chgData name="Michał Sosnowski" userId="1c6af4ad-22f9-4ade-bf0f-5f8d59899a8d" providerId="ADAL" clId="{DFBA48DE-4BBB-BA4F-AB4E-6B0149BD3B45}" dt="2025-05-22T14:55:47.347" v="800" actId="20577"/>
          <ac:spMkLst>
            <pc:docMk/>
            <pc:sldMk cId="2618665567" sldId="3679"/>
            <ac:spMk id="6" creationId="{DC5372BD-7804-EE70-C88B-8E996B80DF10}"/>
          </ac:spMkLst>
        </pc:spChg>
        <pc:spChg chg="add mod">
          <ac:chgData name="Michał Sosnowski" userId="1c6af4ad-22f9-4ade-bf0f-5f8d59899a8d" providerId="ADAL" clId="{DFBA48DE-4BBB-BA4F-AB4E-6B0149BD3B45}" dt="2025-05-23T08:14:30.812" v="2006" actId="120"/>
          <ac:spMkLst>
            <pc:docMk/>
            <pc:sldMk cId="2618665567" sldId="3679"/>
            <ac:spMk id="7" creationId="{AE15F9B9-E747-BFAB-639D-A5F695844ECF}"/>
          </ac:spMkLst>
        </pc:spChg>
      </pc:sldChg>
      <pc:sldChg chg="modSp add mod ord">
        <pc:chgData name="Michał Sosnowski" userId="1c6af4ad-22f9-4ade-bf0f-5f8d59899a8d" providerId="ADAL" clId="{DFBA48DE-4BBB-BA4F-AB4E-6B0149BD3B45}" dt="2025-05-23T14:35:46.950" v="6337" actId="20578"/>
        <pc:sldMkLst>
          <pc:docMk/>
          <pc:sldMk cId="2036081225" sldId="3680"/>
        </pc:sldMkLst>
        <pc:spChg chg="mod">
          <ac:chgData name="Michał Sosnowski" userId="1c6af4ad-22f9-4ade-bf0f-5f8d59899a8d" providerId="ADAL" clId="{DFBA48DE-4BBB-BA4F-AB4E-6B0149BD3B45}" dt="2025-05-23T10:53:37.840" v="4847" actId="255"/>
          <ac:spMkLst>
            <pc:docMk/>
            <pc:sldMk cId="2036081225" sldId="3680"/>
            <ac:spMk id="15" creationId="{A1307D26-CDE9-4A87-AAF7-701EB75E0B79}"/>
          </ac:spMkLst>
        </pc:spChg>
      </pc:sldChg>
      <pc:sldChg chg="addSp modSp del">
        <pc:chgData name="Michał Sosnowski" userId="1c6af4ad-22f9-4ade-bf0f-5f8d59899a8d" providerId="ADAL" clId="{DFBA48DE-4BBB-BA4F-AB4E-6B0149BD3B45}" dt="2025-05-22T14:36:33.404" v="605" actId="2696"/>
        <pc:sldMkLst>
          <pc:docMk/>
          <pc:sldMk cId="3401612409" sldId="3680"/>
        </pc:sldMkLst>
      </pc:sldChg>
      <pc:sldChg chg="addSp modSp mod">
        <pc:chgData name="Michał Sosnowski" userId="1c6af4ad-22f9-4ade-bf0f-5f8d59899a8d" providerId="ADAL" clId="{DFBA48DE-4BBB-BA4F-AB4E-6B0149BD3B45}" dt="2025-05-23T10:00:26.382" v="3524" actId="14100"/>
        <pc:sldMkLst>
          <pc:docMk/>
          <pc:sldMk cId="2919114847" sldId="3684"/>
        </pc:sldMkLst>
        <pc:spChg chg="mod">
          <ac:chgData name="Michał Sosnowski" userId="1c6af4ad-22f9-4ade-bf0f-5f8d59899a8d" providerId="ADAL" clId="{DFBA48DE-4BBB-BA4F-AB4E-6B0149BD3B45}" dt="2025-05-23T09:15:43.229" v="2846" actId="790"/>
          <ac:spMkLst>
            <pc:docMk/>
            <pc:sldMk cId="2919114847" sldId="3684"/>
            <ac:spMk id="2" creationId="{159F08A0-2A88-4629-EB55-70AC76198C8A}"/>
          </ac:spMkLst>
        </pc:spChg>
        <pc:spChg chg="mod">
          <ac:chgData name="Michał Sosnowski" userId="1c6af4ad-22f9-4ade-bf0f-5f8d59899a8d" providerId="ADAL" clId="{DFBA48DE-4BBB-BA4F-AB4E-6B0149BD3B45}" dt="2025-05-23T09:15:35.814" v="2845" actId="1076"/>
          <ac:spMkLst>
            <pc:docMk/>
            <pc:sldMk cId="2919114847" sldId="3684"/>
            <ac:spMk id="3" creationId="{4BA9E87A-5313-5FA7-2789-FAB12BF3DD2E}"/>
          </ac:spMkLst>
        </pc:spChg>
        <pc:spChg chg="add mod">
          <ac:chgData name="Michał Sosnowski" userId="1c6af4ad-22f9-4ade-bf0f-5f8d59899a8d" providerId="ADAL" clId="{DFBA48DE-4BBB-BA4F-AB4E-6B0149BD3B45}" dt="2025-05-23T09:11:46.915" v="2810" actId="1076"/>
          <ac:spMkLst>
            <pc:docMk/>
            <pc:sldMk cId="2919114847" sldId="3684"/>
            <ac:spMk id="4" creationId="{85E20F94-0CE4-E340-FDCD-2205E270D8C4}"/>
          </ac:spMkLst>
        </pc:spChg>
        <pc:spChg chg="add mod">
          <ac:chgData name="Michał Sosnowski" userId="1c6af4ad-22f9-4ade-bf0f-5f8d59899a8d" providerId="ADAL" clId="{DFBA48DE-4BBB-BA4F-AB4E-6B0149BD3B45}" dt="2025-05-23T09:12:07.260" v="2814" actId="692"/>
          <ac:spMkLst>
            <pc:docMk/>
            <pc:sldMk cId="2919114847" sldId="3684"/>
            <ac:spMk id="5" creationId="{EA411798-FF95-E557-6A4E-CB2C4E4D9449}"/>
          </ac:spMkLst>
        </pc:spChg>
        <pc:spChg chg="mod">
          <ac:chgData name="Michał Sosnowski" userId="1c6af4ad-22f9-4ade-bf0f-5f8d59899a8d" providerId="ADAL" clId="{DFBA48DE-4BBB-BA4F-AB4E-6B0149BD3B45}" dt="2025-05-23T10:00:26.382" v="3524" actId="14100"/>
          <ac:spMkLst>
            <pc:docMk/>
            <pc:sldMk cId="2919114847" sldId="3684"/>
            <ac:spMk id="6" creationId="{0E753553-8A79-6B97-C623-336158771848}"/>
          </ac:spMkLst>
        </pc:spChg>
        <pc:spChg chg="mod">
          <ac:chgData name="Michał Sosnowski" userId="1c6af4ad-22f9-4ade-bf0f-5f8d59899a8d" providerId="ADAL" clId="{DFBA48DE-4BBB-BA4F-AB4E-6B0149BD3B45}" dt="2025-05-23T09:58:53.152" v="3492" actId="20577"/>
          <ac:spMkLst>
            <pc:docMk/>
            <pc:sldMk cId="2919114847" sldId="3684"/>
            <ac:spMk id="8" creationId="{A66DE19F-A11F-E2E2-DDD4-23CA39CF88FE}"/>
          </ac:spMkLst>
        </pc:spChg>
        <pc:spChg chg="mod">
          <ac:chgData name="Michał Sosnowski" userId="1c6af4ad-22f9-4ade-bf0f-5f8d59899a8d" providerId="ADAL" clId="{DFBA48DE-4BBB-BA4F-AB4E-6B0149BD3B45}" dt="2025-05-23T09:12:07.260" v="2814" actId="692"/>
          <ac:spMkLst>
            <pc:docMk/>
            <pc:sldMk cId="2919114847" sldId="3684"/>
            <ac:spMk id="14" creationId="{E9B54361-E548-BC3A-3499-6ABD10B3FAE9}"/>
          </ac:spMkLst>
        </pc:spChg>
        <pc:spChg chg="mod">
          <ac:chgData name="Michał Sosnowski" userId="1c6af4ad-22f9-4ade-bf0f-5f8d59899a8d" providerId="ADAL" clId="{DFBA48DE-4BBB-BA4F-AB4E-6B0149BD3B45}" dt="2025-05-23T09:10:37.303" v="2754" actId="1076"/>
          <ac:spMkLst>
            <pc:docMk/>
            <pc:sldMk cId="2919114847" sldId="3684"/>
            <ac:spMk id="16" creationId="{E04751B6-9AE0-9012-B90A-9BF9D792B308}"/>
          </ac:spMkLst>
        </pc:spChg>
      </pc:sldChg>
      <pc:sldChg chg="add del">
        <pc:chgData name="Michał Sosnowski" userId="1c6af4ad-22f9-4ade-bf0f-5f8d59899a8d" providerId="ADAL" clId="{DFBA48DE-4BBB-BA4F-AB4E-6B0149BD3B45}" dt="2025-05-23T07:58:28.594" v="1624" actId="2696"/>
        <pc:sldMkLst>
          <pc:docMk/>
          <pc:sldMk cId="191362275" sldId="3690"/>
        </pc:sldMkLst>
      </pc:sldChg>
      <pc:sldChg chg="del">
        <pc:chgData name="Michał Sosnowski" userId="1c6af4ad-22f9-4ade-bf0f-5f8d59899a8d" providerId="ADAL" clId="{DFBA48DE-4BBB-BA4F-AB4E-6B0149BD3B45}" dt="2025-05-22T15:01:45.451" v="1062" actId="2696"/>
        <pc:sldMkLst>
          <pc:docMk/>
          <pc:sldMk cId="813178275" sldId="3690"/>
        </pc:sldMkLst>
      </pc:sldChg>
      <pc:sldChg chg="add del">
        <pc:chgData name="Michał Sosnowski" userId="1c6af4ad-22f9-4ade-bf0f-5f8d59899a8d" providerId="ADAL" clId="{DFBA48DE-4BBB-BA4F-AB4E-6B0149BD3B45}" dt="2025-05-23T07:47:51.908" v="1275" actId="2696"/>
        <pc:sldMkLst>
          <pc:docMk/>
          <pc:sldMk cId="1505629408" sldId="3690"/>
        </pc:sldMkLst>
      </pc:sldChg>
      <pc:sldChg chg="del">
        <pc:chgData name="Michał Sosnowski" userId="1c6af4ad-22f9-4ade-bf0f-5f8d59899a8d" providerId="ADAL" clId="{DFBA48DE-4BBB-BA4F-AB4E-6B0149BD3B45}" dt="2025-05-23T08:21:10.344" v="2224" actId="2696"/>
        <pc:sldMkLst>
          <pc:docMk/>
          <pc:sldMk cId="2301799225" sldId="3691"/>
        </pc:sldMkLst>
      </pc:sldChg>
      <pc:sldChg chg="modSp mod">
        <pc:chgData name="Michał Sosnowski" userId="1c6af4ad-22f9-4ade-bf0f-5f8d59899a8d" providerId="ADAL" clId="{DFBA48DE-4BBB-BA4F-AB4E-6B0149BD3B45}" dt="2025-05-23T14:37:02.781" v="6368" actId="1035"/>
        <pc:sldMkLst>
          <pc:docMk/>
          <pc:sldMk cId="1028613026" sldId="3694"/>
        </pc:sldMkLst>
        <pc:spChg chg="mod">
          <ac:chgData name="Michał Sosnowski" userId="1c6af4ad-22f9-4ade-bf0f-5f8d59899a8d" providerId="ADAL" clId="{DFBA48DE-4BBB-BA4F-AB4E-6B0149BD3B45}" dt="2025-05-23T14:37:02.781" v="6368" actId="1035"/>
          <ac:spMkLst>
            <pc:docMk/>
            <pc:sldMk cId="1028613026" sldId="3694"/>
            <ac:spMk id="34" creationId="{0BAD9779-B7DC-767D-67F6-0FAAF002F4FE}"/>
          </ac:spMkLst>
        </pc:spChg>
      </pc:sldChg>
      <pc:sldChg chg="del">
        <pc:chgData name="Michał Sosnowski" userId="1c6af4ad-22f9-4ade-bf0f-5f8d59899a8d" providerId="ADAL" clId="{DFBA48DE-4BBB-BA4F-AB4E-6B0149BD3B45}" dt="2025-05-23T08:22:33.345" v="2230" actId="2696"/>
        <pc:sldMkLst>
          <pc:docMk/>
          <pc:sldMk cId="2590314307" sldId="3696"/>
        </pc:sldMkLst>
      </pc:sldChg>
      <pc:sldChg chg="addSp delSp modSp add mod">
        <pc:chgData name="Michał Sosnowski" userId="1c6af4ad-22f9-4ade-bf0f-5f8d59899a8d" providerId="ADAL" clId="{DFBA48DE-4BBB-BA4F-AB4E-6B0149BD3B45}" dt="2025-05-23T10:54:01.634" v="4854" actId="14100"/>
        <pc:sldMkLst>
          <pc:docMk/>
          <pc:sldMk cId="4035601161" sldId="3696"/>
        </pc:sldMkLst>
        <pc:spChg chg="add mod">
          <ac:chgData name="Michał Sosnowski" userId="1c6af4ad-22f9-4ade-bf0f-5f8d59899a8d" providerId="ADAL" clId="{DFBA48DE-4BBB-BA4F-AB4E-6B0149BD3B45}" dt="2025-05-23T10:54:01.634" v="4854" actId="14100"/>
          <ac:spMkLst>
            <pc:docMk/>
            <pc:sldMk cId="4035601161" sldId="3696"/>
            <ac:spMk id="6" creationId="{430855D5-6AFA-C333-9791-A59C1898A10D}"/>
          </ac:spMkLst>
        </pc:spChg>
      </pc:sldChg>
      <pc:sldChg chg="modSp add mod ord">
        <pc:chgData name="Michał Sosnowski" userId="1c6af4ad-22f9-4ade-bf0f-5f8d59899a8d" providerId="ADAL" clId="{DFBA48DE-4BBB-BA4F-AB4E-6B0149BD3B45}" dt="2025-05-23T14:35:48.720" v="6338" actId="20578"/>
        <pc:sldMkLst>
          <pc:docMk/>
          <pc:sldMk cId="2965267013" sldId="3697"/>
        </pc:sldMkLst>
        <pc:spChg chg="mod">
          <ac:chgData name="Michał Sosnowski" userId="1c6af4ad-22f9-4ade-bf0f-5f8d59899a8d" providerId="ADAL" clId="{DFBA48DE-4BBB-BA4F-AB4E-6B0149BD3B45}" dt="2025-05-23T10:53:43.967" v="4849" actId="14100"/>
          <ac:spMkLst>
            <pc:docMk/>
            <pc:sldMk cId="2965267013" sldId="3697"/>
            <ac:spMk id="16" creationId="{57949398-0AE8-52BE-249F-99FD340B56FD}"/>
          </ac:spMkLst>
        </pc:spChg>
      </pc:sldChg>
      <pc:sldChg chg="del">
        <pc:chgData name="Michał Sosnowski" userId="1c6af4ad-22f9-4ade-bf0f-5f8d59899a8d" providerId="ADAL" clId="{DFBA48DE-4BBB-BA4F-AB4E-6B0149BD3B45}" dt="2025-05-22T15:01:18.054" v="1058" actId="2696"/>
        <pc:sldMkLst>
          <pc:docMk/>
          <pc:sldMk cId="3961181784" sldId="3697"/>
        </pc:sldMkLst>
      </pc:sldChg>
      <pc:sldChg chg="addSp delSp modSp mod ord">
        <pc:chgData name="Michał Sosnowski" userId="1c6af4ad-22f9-4ade-bf0f-5f8d59899a8d" providerId="ADAL" clId="{DFBA48DE-4BBB-BA4F-AB4E-6B0149BD3B45}" dt="2025-05-23T09:58:16.728" v="3487" actId="20577"/>
        <pc:sldMkLst>
          <pc:docMk/>
          <pc:sldMk cId="80500886" sldId="3698"/>
        </pc:sldMkLst>
        <pc:spChg chg="mod">
          <ac:chgData name="Michał Sosnowski" userId="1c6af4ad-22f9-4ade-bf0f-5f8d59899a8d" providerId="ADAL" clId="{DFBA48DE-4BBB-BA4F-AB4E-6B0149BD3B45}" dt="2025-05-23T09:56:46.986" v="3473" actId="255"/>
          <ac:spMkLst>
            <pc:docMk/>
            <pc:sldMk cId="80500886" sldId="3698"/>
            <ac:spMk id="2" creationId="{46EFA6C0-3899-D02C-27AD-CF875D0F2FD2}"/>
          </ac:spMkLst>
        </pc:spChg>
        <pc:spChg chg="mod">
          <ac:chgData name="Michał Sosnowski" userId="1c6af4ad-22f9-4ade-bf0f-5f8d59899a8d" providerId="ADAL" clId="{DFBA48DE-4BBB-BA4F-AB4E-6B0149BD3B45}" dt="2025-05-23T09:58:06.666" v="3482" actId="1076"/>
          <ac:spMkLst>
            <pc:docMk/>
            <pc:sldMk cId="80500886" sldId="3698"/>
            <ac:spMk id="3" creationId="{9BD44C71-E2FB-EAF3-313F-B40D9931DE06}"/>
          </ac:spMkLst>
        </pc:spChg>
        <pc:spChg chg="mod">
          <ac:chgData name="Michał Sosnowski" userId="1c6af4ad-22f9-4ade-bf0f-5f8d59899a8d" providerId="ADAL" clId="{DFBA48DE-4BBB-BA4F-AB4E-6B0149BD3B45}" dt="2025-05-23T09:06:52.402" v="2572" actId="14100"/>
          <ac:spMkLst>
            <pc:docMk/>
            <pc:sldMk cId="80500886" sldId="3698"/>
            <ac:spMk id="4" creationId="{BCBDCAB3-1DF4-707F-B0B9-A127A6801B77}"/>
          </ac:spMkLst>
        </pc:spChg>
        <pc:spChg chg="mod">
          <ac:chgData name="Michał Sosnowski" userId="1c6af4ad-22f9-4ade-bf0f-5f8d59899a8d" providerId="ADAL" clId="{DFBA48DE-4BBB-BA4F-AB4E-6B0149BD3B45}" dt="2025-05-23T09:58:16.728" v="3487" actId="20577"/>
          <ac:spMkLst>
            <pc:docMk/>
            <pc:sldMk cId="80500886" sldId="3698"/>
            <ac:spMk id="5" creationId="{EF86863B-2555-E129-8A17-931613370C16}"/>
          </ac:spMkLst>
        </pc:spChg>
        <pc:spChg chg="mod">
          <ac:chgData name="Michał Sosnowski" userId="1c6af4ad-22f9-4ade-bf0f-5f8d59899a8d" providerId="ADAL" clId="{DFBA48DE-4BBB-BA4F-AB4E-6B0149BD3B45}" dt="2025-05-23T09:54:44.622" v="3454" actId="1076"/>
          <ac:spMkLst>
            <pc:docMk/>
            <pc:sldMk cId="80500886" sldId="3698"/>
            <ac:spMk id="8" creationId="{56E67C38-BD31-B039-3437-D755CBE1FD66}"/>
          </ac:spMkLst>
        </pc:spChg>
        <pc:picChg chg="mod">
          <ac:chgData name="Michał Sosnowski" userId="1c6af4ad-22f9-4ade-bf0f-5f8d59899a8d" providerId="ADAL" clId="{DFBA48DE-4BBB-BA4F-AB4E-6B0149BD3B45}" dt="2025-05-23T09:04:42.821" v="2537" actId="14100"/>
          <ac:picMkLst>
            <pc:docMk/>
            <pc:sldMk cId="80500886" sldId="3698"/>
            <ac:picMk id="7" creationId="{02118FBC-3FD4-93DD-DAFD-1A98B12A10E3}"/>
          </ac:picMkLst>
        </pc:picChg>
      </pc:sldChg>
      <pc:sldChg chg="modSp mod">
        <pc:chgData name="Michał Sosnowski" userId="1c6af4ad-22f9-4ade-bf0f-5f8d59899a8d" providerId="ADAL" clId="{DFBA48DE-4BBB-BA4F-AB4E-6B0149BD3B45}" dt="2025-05-23T14:36:46.271" v="6365" actId="14100"/>
        <pc:sldMkLst>
          <pc:docMk/>
          <pc:sldMk cId="3421415895" sldId="3699"/>
        </pc:sldMkLst>
        <pc:spChg chg="mod">
          <ac:chgData name="Michał Sosnowski" userId="1c6af4ad-22f9-4ade-bf0f-5f8d59899a8d" providerId="ADAL" clId="{DFBA48DE-4BBB-BA4F-AB4E-6B0149BD3B45}" dt="2025-05-23T10:16:02.768" v="3552" actId="1076"/>
          <ac:spMkLst>
            <pc:docMk/>
            <pc:sldMk cId="3421415895" sldId="3699"/>
            <ac:spMk id="3" creationId="{46A6BEB2-6641-9163-5105-E51B95032292}"/>
          </ac:spMkLst>
        </pc:spChg>
        <pc:spChg chg="mod">
          <ac:chgData name="Michał Sosnowski" userId="1c6af4ad-22f9-4ade-bf0f-5f8d59899a8d" providerId="ADAL" clId="{DFBA48DE-4BBB-BA4F-AB4E-6B0149BD3B45}" dt="2025-05-23T10:15:46.971" v="3547" actId="1076"/>
          <ac:spMkLst>
            <pc:docMk/>
            <pc:sldMk cId="3421415895" sldId="3699"/>
            <ac:spMk id="4" creationId="{D899C92F-81F1-D2D4-2FFF-39D571212090}"/>
          </ac:spMkLst>
        </pc:spChg>
        <pc:spChg chg="mod">
          <ac:chgData name="Michał Sosnowski" userId="1c6af4ad-22f9-4ade-bf0f-5f8d59899a8d" providerId="ADAL" clId="{DFBA48DE-4BBB-BA4F-AB4E-6B0149BD3B45}" dt="2025-05-23T14:36:46.271" v="6365" actId="14100"/>
          <ac:spMkLst>
            <pc:docMk/>
            <pc:sldMk cId="3421415895" sldId="3699"/>
            <ac:spMk id="34" creationId="{0BAD9779-B7DC-767D-67F6-0FAAF002F4FE}"/>
          </ac:spMkLst>
        </pc:spChg>
      </pc:sldChg>
      <pc:sldChg chg="delSp modSp del mod">
        <pc:chgData name="Michał Sosnowski" userId="1c6af4ad-22f9-4ade-bf0f-5f8d59899a8d" providerId="ADAL" clId="{DFBA48DE-4BBB-BA4F-AB4E-6B0149BD3B45}" dt="2025-05-23T10:34:48.725" v="4437" actId="2696"/>
        <pc:sldMkLst>
          <pc:docMk/>
          <pc:sldMk cId="3087562332" sldId="3700"/>
        </pc:sldMkLst>
      </pc:sldChg>
      <pc:sldChg chg="modSp mod">
        <pc:chgData name="Michał Sosnowski" userId="1c6af4ad-22f9-4ade-bf0f-5f8d59899a8d" providerId="ADAL" clId="{DFBA48DE-4BBB-BA4F-AB4E-6B0149BD3B45}" dt="2025-05-23T10:51:57.389" v="4801" actId="20577"/>
        <pc:sldMkLst>
          <pc:docMk/>
          <pc:sldMk cId="4160459004" sldId="3701"/>
        </pc:sldMkLst>
        <pc:spChg chg="mod">
          <ac:chgData name="Michał Sosnowski" userId="1c6af4ad-22f9-4ade-bf0f-5f8d59899a8d" providerId="ADAL" clId="{DFBA48DE-4BBB-BA4F-AB4E-6B0149BD3B45}" dt="2025-05-23T10:50:56.324" v="4773" actId="20577"/>
          <ac:spMkLst>
            <pc:docMk/>
            <pc:sldMk cId="4160459004" sldId="3701"/>
            <ac:spMk id="2" creationId="{450B9AE2-5580-74B4-26F3-4AE696ACA1FC}"/>
          </ac:spMkLst>
        </pc:spChg>
        <pc:spChg chg="mod">
          <ac:chgData name="Michał Sosnowski" userId="1c6af4ad-22f9-4ade-bf0f-5f8d59899a8d" providerId="ADAL" clId="{DFBA48DE-4BBB-BA4F-AB4E-6B0149BD3B45}" dt="2025-05-23T10:51:07.735" v="4775" actId="14100"/>
          <ac:spMkLst>
            <pc:docMk/>
            <pc:sldMk cId="4160459004" sldId="3701"/>
            <ac:spMk id="6" creationId="{0E753553-8A79-6B97-C623-336158771848}"/>
          </ac:spMkLst>
        </pc:spChg>
        <pc:spChg chg="mod">
          <ac:chgData name="Michał Sosnowski" userId="1c6af4ad-22f9-4ade-bf0f-5f8d59899a8d" providerId="ADAL" clId="{DFBA48DE-4BBB-BA4F-AB4E-6B0149BD3B45}" dt="2025-05-23T10:51:57.389" v="4801" actId="20577"/>
          <ac:spMkLst>
            <pc:docMk/>
            <pc:sldMk cId="4160459004" sldId="3701"/>
            <ac:spMk id="10" creationId="{DD1CD86D-25F9-C893-D9B1-F9C2F0714CE9}"/>
          </ac:spMkLst>
        </pc:spChg>
      </pc:sldChg>
      <pc:sldChg chg="addSp modSp mod ord">
        <pc:chgData name="Michał Sosnowski" userId="1c6af4ad-22f9-4ade-bf0f-5f8d59899a8d" providerId="ADAL" clId="{DFBA48DE-4BBB-BA4F-AB4E-6B0149BD3B45}" dt="2025-05-23T14:46:18.356" v="6532" actId="790"/>
        <pc:sldMkLst>
          <pc:docMk/>
          <pc:sldMk cId="3377937762" sldId="3702"/>
        </pc:sldMkLst>
        <pc:spChg chg="mod">
          <ac:chgData name="Michał Sosnowski" userId="1c6af4ad-22f9-4ade-bf0f-5f8d59899a8d" providerId="ADAL" clId="{DFBA48DE-4BBB-BA4F-AB4E-6B0149BD3B45}" dt="2025-05-23T14:46:18.356" v="6532" actId="790"/>
          <ac:spMkLst>
            <pc:docMk/>
            <pc:sldMk cId="3377937762" sldId="3702"/>
            <ac:spMk id="2" creationId="{972AA347-935C-FAD0-C7D3-73612F6BE2EB}"/>
          </ac:spMkLst>
        </pc:spChg>
        <pc:spChg chg="mod">
          <ac:chgData name="Michał Sosnowski" userId="1c6af4ad-22f9-4ade-bf0f-5f8d59899a8d" providerId="ADAL" clId="{DFBA48DE-4BBB-BA4F-AB4E-6B0149BD3B45}" dt="2025-05-23T14:37:31.288" v="6385" actId="14100"/>
          <ac:spMkLst>
            <pc:docMk/>
            <pc:sldMk cId="3377937762" sldId="3702"/>
            <ac:spMk id="3" creationId="{677848FC-0B0B-8B1C-2145-F73F0D8D7E63}"/>
          </ac:spMkLst>
        </pc:spChg>
        <pc:spChg chg="mod">
          <ac:chgData name="Michał Sosnowski" userId="1c6af4ad-22f9-4ade-bf0f-5f8d59899a8d" providerId="ADAL" clId="{DFBA48DE-4BBB-BA4F-AB4E-6B0149BD3B45}" dt="2025-05-23T14:23:59.355" v="6222" actId="255"/>
          <ac:spMkLst>
            <pc:docMk/>
            <pc:sldMk cId="3377937762" sldId="3702"/>
            <ac:spMk id="4" creationId="{00BF1E16-58AF-92AD-980E-0AC55C16357E}"/>
          </ac:spMkLst>
        </pc:spChg>
        <pc:spChg chg="add mod">
          <ac:chgData name="Michał Sosnowski" userId="1c6af4ad-22f9-4ade-bf0f-5f8d59899a8d" providerId="ADAL" clId="{DFBA48DE-4BBB-BA4F-AB4E-6B0149BD3B45}" dt="2025-05-23T14:45:46.340" v="6527"/>
          <ac:spMkLst>
            <pc:docMk/>
            <pc:sldMk cId="3377937762" sldId="3702"/>
            <ac:spMk id="5" creationId="{9C8F5BB0-1F1D-DA89-8E99-9DC941052A4A}"/>
          </ac:spMkLst>
        </pc:spChg>
        <pc:spChg chg="mod">
          <ac:chgData name="Michał Sosnowski" userId="1c6af4ad-22f9-4ade-bf0f-5f8d59899a8d" providerId="ADAL" clId="{DFBA48DE-4BBB-BA4F-AB4E-6B0149BD3B45}" dt="2025-05-23T14:46:18.356" v="6532" actId="790"/>
          <ac:spMkLst>
            <pc:docMk/>
            <pc:sldMk cId="3377937762" sldId="3702"/>
            <ac:spMk id="8" creationId="{DF160308-C3AC-5F4A-7B3B-C49EFC8877B8}"/>
          </ac:spMkLst>
        </pc:spChg>
        <pc:picChg chg="mod modCrop">
          <ac:chgData name="Michał Sosnowski" userId="1c6af4ad-22f9-4ade-bf0f-5f8d59899a8d" providerId="ADAL" clId="{DFBA48DE-4BBB-BA4F-AB4E-6B0149BD3B45}" dt="2025-05-23T14:46:04.935" v="6531" actId="1035"/>
          <ac:picMkLst>
            <pc:docMk/>
            <pc:sldMk cId="3377937762" sldId="3702"/>
            <ac:picMk id="13" creationId="{1092462F-73D4-CC96-28A4-23A7772CE0BE}"/>
          </ac:picMkLst>
        </pc:picChg>
      </pc:sldChg>
      <pc:sldChg chg="addSp delSp modSp add del mod">
        <pc:chgData name="Michał Sosnowski" userId="1c6af4ad-22f9-4ade-bf0f-5f8d59899a8d" providerId="ADAL" clId="{DFBA48DE-4BBB-BA4F-AB4E-6B0149BD3B45}" dt="2025-05-23T09:25:25.356" v="2986" actId="2696"/>
        <pc:sldMkLst>
          <pc:docMk/>
          <pc:sldMk cId="3487671743" sldId="3703"/>
        </pc:sldMkLst>
      </pc:sldChg>
      <pc:sldChg chg="addSp delSp modSp add mod">
        <pc:chgData name="Michał Sosnowski" userId="1c6af4ad-22f9-4ade-bf0f-5f8d59899a8d" providerId="ADAL" clId="{DFBA48DE-4BBB-BA4F-AB4E-6B0149BD3B45}" dt="2025-05-23T10:42:59.557" v="4611" actId="20577"/>
        <pc:sldMkLst>
          <pc:docMk/>
          <pc:sldMk cId="3110079218" sldId="3704"/>
        </pc:sldMkLst>
        <pc:spChg chg="add mod">
          <ac:chgData name="Michał Sosnowski" userId="1c6af4ad-22f9-4ade-bf0f-5f8d59899a8d" providerId="ADAL" clId="{DFBA48DE-4BBB-BA4F-AB4E-6B0149BD3B45}" dt="2025-05-23T09:31:38.259" v="3217" actId="14100"/>
          <ac:spMkLst>
            <pc:docMk/>
            <pc:sldMk cId="3110079218" sldId="3704"/>
            <ac:spMk id="3" creationId="{501D106B-BCD9-F696-F8E0-3A6EE974C843}"/>
          </ac:spMkLst>
        </pc:spChg>
        <pc:spChg chg="add mod">
          <ac:chgData name="Michał Sosnowski" userId="1c6af4ad-22f9-4ade-bf0f-5f8d59899a8d" providerId="ADAL" clId="{DFBA48DE-4BBB-BA4F-AB4E-6B0149BD3B45}" dt="2025-05-23T09:46:45.389" v="3312" actId="20577"/>
          <ac:spMkLst>
            <pc:docMk/>
            <pc:sldMk cId="3110079218" sldId="3704"/>
            <ac:spMk id="4" creationId="{63459CA0-5554-53B4-44DC-EE44252C635C}"/>
          </ac:spMkLst>
        </pc:spChg>
        <pc:spChg chg="add mod">
          <ac:chgData name="Michał Sosnowski" userId="1c6af4ad-22f9-4ade-bf0f-5f8d59899a8d" providerId="ADAL" clId="{DFBA48DE-4BBB-BA4F-AB4E-6B0149BD3B45}" dt="2025-05-23T09:28:55.924" v="3063" actId="20577"/>
          <ac:spMkLst>
            <pc:docMk/>
            <pc:sldMk cId="3110079218" sldId="3704"/>
            <ac:spMk id="5" creationId="{373C0E7E-DB15-D1E0-5383-AA085957BF0F}"/>
          </ac:spMkLst>
        </pc:spChg>
        <pc:spChg chg="add mod">
          <ac:chgData name="Michał Sosnowski" userId="1c6af4ad-22f9-4ade-bf0f-5f8d59899a8d" providerId="ADAL" clId="{DFBA48DE-4BBB-BA4F-AB4E-6B0149BD3B45}" dt="2025-05-23T10:42:59.557" v="4611" actId="20577"/>
          <ac:spMkLst>
            <pc:docMk/>
            <pc:sldMk cId="3110079218" sldId="3704"/>
            <ac:spMk id="6" creationId="{D3F561A5-29D8-6F70-F589-36342A97610C}"/>
          </ac:spMkLst>
        </pc:spChg>
        <pc:spChg chg="mod">
          <ac:chgData name="Michał Sosnowski" userId="1c6af4ad-22f9-4ade-bf0f-5f8d59899a8d" providerId="ADAL" clId="{DFBA48DE-4BBB-BA4F-AB4E-6B0149BD3B45}" dt="2025-05-23T09:48:23.009" v="3384" actId="207"/>
          <ac:spMkLst>
            <pc:docMk/>
            <pc:sldMk cId="3110079218" sldId="3704"/>
            <ac:spMk id="7" creationId="{876963E6-10E0-805B-9F9A-2D71F3FA082A}"/>
          </ac:spMkLst>
        </pc:spChg>
        <pc:spChg chg="add mod">
          <ac:chgData name="Michał Sosnowski" userId="1c6af4ad-22f9-4ade-bf0f-5f8d59899a8d" providerId="ADAL" clId="{DFBA48DE-4BBB-BA4F-AB4E-6B0149BD3B45}" dt="2025-05-23T09:43:56.173" v="3293" actId="20577"/>
          <ac:spMkLst>
            <pc:docMk/>
            <pc:sldMk cId="3110079218" sldId="3704"/>
            <ac:spMk id="12" creationId="{31A0F4EA-427D-60E1-936F-1EE940314C97}"/>
          </ac:spMkLst>
        </pc:spChg>
        <pc:spChg chg="add mod">
          <ac:chgData name="Michał Sosnowski" userId="1c6af4ad-22f9-4ade-bf0f-5f8d59899a8d" providerId="ADAL" clId="{DFBA48DE-4BBB-BA4F-AB4E-6B0149BD3B45}" dt="2025-05-23T09:44:02.562" v="3299" actId="1036"/>
          <ac:spMkLst>
            <pc:docMk/>
            <pc:sldMk cId="3110079218" sldId="3704"/>
            <ac:spMk id="13" creationId="{901A72C8-32A8-437C-674A-7CF21F122E51}"/>
          </ac:spMkLst>
        </pc:spChg>
        <pc:spChg chg="add mod">
          <ac:chgData name="Michał Sosnowski" userId="1c6af4ad-22f9-4ade-bf0f-5f8d59899a8d" providerId="ADAL" clId="{DFBA48DE-4BBB-BA4F-AB4E-6B0149BD3B45}" dt="2025-05-23T09:49:27.381" v="3427" actId="20577"/>
          <ac:spMkLst>
            <pc:docMk/>
            <pc:sldMk cId="3110079218" sldId="3704"/>
            <ac:spMk id="14" creationId="{22EFFA6E-2173-9F18-242E-D8E4B99C1BB2}"/>
          </ac:spMkLst>
        </pc:spChg>
        <pc:spChg chg="add mod">
          <ac:chgData name="Michał Sosnowski" userId="1c6af4ad-22f9-4ade-bf0f-5f8d59899a8d" providerId="ADAL" clId="{DFBA48DE-4BBB-BA4F-AB4E-6B0149BD3B45}" dt="2025-05-23T09:51:51.517" v="3449" actId="14100"/>
          <ac:spMkLst>
            <pc:docMk/>
            <pc:sldMk cId="3110079218" sldId="3704"/>
            <ac:spMk id="15" creationId="{98CE353A-513C-3DF0-1F3B-6D69CC4F86AD}"/>
          </ac:spMkLst>
        </pc:spChg>
        <pc:spChg chg="add mod">
          <ac:chgData name="Michał Sosnowski" userId="1c6af4ad-22f9-4ade-bf0f-5f8d59899a8d" providerId="ADAL" clId="{DFBA48DE-4BBB-BA4F-AB4E-6B0149BD3B45}" dt="2025-05-23T09:47:01.928" v="3327" actId="20577"/>
          <ac:spMkLst>
            <pc:docMk/>
            <pc:sldMk cId="3110079218" sldId="3704"/>
            <ac:spMk id="16" creationId="{B89A0DC1-429A-878C-FA2D-3C491E9BE392}"/>
          </ac:spMkLst>
        </pc:spChg>
        <pc:spChg chg="add mod">
          <ac:chgData name="Michał Sosnowski" userId="1c6af4ad-22f9-4ade-bf0f-5f8d59899a8d" providerId="ADAL" clId="{DFBA48DE-4BBB-BA4F-AB4E-6B0149BD3B45}" dt="2025-05-23T09:25:21.176" v="2985" actId="1076"/>
          <ac:spMkLst>
            <pc:docMk/>
            <pc:sldMk cId="3110079218" sldId="3704"/>
            <ac:spMk id="19" creationId="{F1B86B33-F2F9-9E04-52CC-5B506E59B4BF}"/>
          </ac:spMkLst>
        </pc:spChg>
        <pc:spChg chg="add mod">
          <ac:chgData name="Michał Sosnowski" userId="1c6af4ad-22f9-4ade-bf0f-5f8d59899a8d" providerId="ADAL" clId="{DFBA48DE-4BBB-BA4F-AB4E-6B0149BD3B45}" dt="2025-05-23T09:52:02.885" v="3451" actId="1076"/>
          <ac:spMkLst>
            <pc:docMk/>
            <pc:sldMk cId="3110079218" sldId="3704"/>
            <ac:spMk id="24" creationId="{0D46B2DB-5D5A-028B-99F6-EC1336A6A957}"/>
          </ac:spMkLst>
        </pc:spChg>
        <pc:spChg chg="mod">
          <ac:chgData name="Michał Sosnowski" userId="1c6af4ad-22f9-4ade-bf0f-5f8d59899a8d" providerId="ADAL" clId="{DFBA48DE-4BBB-BA4F-AB4E-6B0149BD3B45}" dt="2025-05-23T10:20:35.409" v="3697" actId="255"/>
          <ac:spMkLst>
            <pc:docMk/>
            <pc:sldMk cId="3110079218" sldId="3704"/>
            <ac:spMk id="25" creationId="{756516CB-F2CF-4C07-8CF8-E6E02467494B}"/>
          </ac:spMkLst>
        </pc:spChg>
        <pc:spChg chg="add mod">
          <ac:chgData name="Michał Sosnowski" userId="1c6af4ad-22f9-4ade-bf0f-5f8d59899a8d" providerId="ADAL" clId="{DFBA48DE-4BBB-BA4F-AB4E-6B0149BD3B45}" dt="2025-05-23T09:54:23.345" v="3452" actId="692"/>
          <ac:spMkLst>
            <pc:docMk/>
            <pc:sldMk cId="3110079218" sldId="3704"/>
            <ac:spMk id="27" creationId="{3139607A-D9E6-4936-05DE-ED643CC10D9B}"/>
          </ac:spMkLst>
        </pc:spChg>
        <pc:spChg chg="mod">
          <ac:chgData name="Michał Sosnowski" userId="1c6af4ad-22f9-4ade-bf0f-5f8d59899a8d" providerId="ADAL" clId="{DFBA48DE-4BBB-BA4F-AB4E-6B0149BD3B45}" dt="2025-05-23T09:32:04.484" v="3224" actId="12789"/>
          <ac:spMkLst>
            <pc:docMk/>
            <pc:sldMk cId="3110079218" sldId="3704"/>
            <ac:spMk id="54" creationId="{EE64F4FF-37D6-0D14-DE69-801AF0B5E553}"/>
          </ac:spMkLst>
        </pc:spChg>
        <pc:spChg chg="mod">
          <ac:chgData name="Michał Sosnowski" userId="1c6af4ad-22f9-4ade-bf0f-5f8d59899a8d" providerId="ADAL" clId="{DFBA48DE-4BBB-BA4F-AB4E-6B0149BD3B45}" dt="2025-05-23T09:47:31.328" v="3339" actId="1076"/>
          <ac:spMkLst>
            <pc:docMk/>
            <pc:sldMk cId="3110079218" sldId="3704"/>
            <ac:spMk id="55" creationId="{BB00C89E-2758-4B59-7CF9-3A7EE6E286BD}"/>
          </ac:spMkLst>
        </pc:spChg>
        <pc:spChg chg="mod">
          <ac:chgData name="Michał Sosnowski" userId="1c6af4ad-22f9-4ade-bf0f-5f8d59899a8d" providerId="ADAL" clId="{DFBA48DE-4BBB-BA4F-AB4E-6B0149BD3B45}" dt="2025-05-23T09:32:04.484" v="3224" actId="12789"/>
          <ac:spMkLst>
            <pc:docMk/>
            <pc:sldMk cId="3110079218" sldId="3704"/>
            <ac:spMk id="56" creationId="{A3A0C441-3206-0B55-491C-86B085EBCCF8}"/>
          </ac:spMkLst>
        </pc:spChg>
        <pc:spChg chg="mod">
          <ac:chgData name="Michał Sosnowski" userId="1c6af4ad-22f9-4ade-bf0f-5f8d59899a8d" providerId="ADAL" clId="{DFBA48DE-4BBB-BA4F-AB4E-6B0149BD3B45}" dt="2025-05-23T09:49:51.647" v="3431" actId="1076"/>
          <ac:spMkLst>
            <pc:docMk/>
            <pc:sldMk cId="3110079218" sldId="3704"/>
            <ac:spMk id="57" creationId="{DCFE1B43-3BAD-F2AD-F1F4-F42AA65EA396}"/>
          </ac:spMkLst>
        </pc:spChg>
        <pc:spChg chg="mod">
          <ac:chgData name="Michał Sosnowski" userId="1c6af4ad-22f9-4ade-bf0f-5f8d59899a8d" providerId="ADAL" clId="{DFBA48DE-4BBB-BA4F-AB4E-6B0149BD3B45}" dt="2025-05-23T09:49:38.135" v="3430" actId="1076"/>
          <ac:spMkLst>
            <pc:docMk/>
            <pc:sldMk cId="3110079218" sldId="3704"/>
            <ac:spMk id="58" creationId="{709AC12D-FD65-E00E-0F09-94699DB3215C}"/>
          </ac:spMkLst>
        </pc:spChg>
        <pc:spChg chg="mod">
          <ac:chgData name="Michał Sosnowski" userId="1c6af4ad-22f9-4ade-bf0f-5f8d59899a8d" providerId="ADAL" clId="{DFBA48DE-4BBB-BA4F-AB4E-6B0149BD3B45}" dt="2025-05-23T09:49:31.671" v="3428" actId="1076"/>
          <ac:spMkLst>
            <pc:docMk/>
            <pc:sldMk cId="3110079218" sldId="3704"/>
            <ac:spMk id="59" creationId="{08CCF63E-E9B0-A56A-60A8-15E2FB3596CD}"/>
          </ac:spMkLst>
        </pc:spChg>
        <pc:spChg chg="mod">
          <ac:chgData name="Michał Sosnowski" userId="1c6af4ad-22f9-4ade-bf0f-5f8d59899a8d" providerId="ADAL" clId="{DFBA48DE-4BBB-BA4F-AB4E-6B0149BD3B45}" dt="2025-05-23T09:32:04.484" v="3224" actId="12789"/>
          <ac:spMkLst>
            <pc:docMk/>
            <pc:sldMk cId="3110079218" sldId="3704"/>
            <ac:spMk id="61" creationId="{69AF3F22-9404-B299-A05E-7068EF98F054}"/>
          </ac:spMkLst>
        </pc:spChg>
        <pc:spChg chg="mod">
          <ac:chgData name="Michał Sosnowski" userId="1c6af4ad-22f9-4ade-bf0f-5f8d59899a8d" providerId="ADAL" clId="{DFBA48DE-4BBB-BA4F-AB4E-6B0149BD3B45}" dt="2025-05-23T09:48:01.087" v="3345" actId="1076"/>
          <ac:spMkLst>
            <pc:docMk/>
            <pc:sldMk cId="3110079218" sldId="3704"/>
            <ac:spMk id="62" creationId="{035C94F9-29C7-2A11-23EA-C2A442D882EA}"/>
          </ac:spMkLst>
        </pc:spChg>
      </pc:sldChg>
      <pc:sldChg chg="add del">
        <pc:chgData name="Michał Sosnowski" userId="1c6af4ad-22f9-4ade-bf0f-5f8d59899a8d" providerId="ADAL" clId="{DFBA48DE-4BBB-BA4F-AB4E-6B0149BD3B45}" dt="2025-05-23T09:59:32.040" v="3500"/>
        <pc:sldMkLst>
          <pc:docMk/>
          <pc:sldMk cId="772007091" sldId="3705"/>
        </pc:sldMkLst>
      </pc:sldChg>
      <pc:sldChg chg="addSp delSp modSp add mod">
        <pc:chgData name="Michał Sosnowski" userId="1c6af4ad-22f9-4ade-bf0f-5f8d59899a8d" providerId="ADAL" clId="{DFBA48DE-4BBB-BA4F-AB4E-6B0149BD3B45}" dt="2025-05-23T14:23:28.064" v="6219" actId="29295"/>
        <pc:sldMkLst>
          <pc:docMk/>
          <pc:sldMk cId="2033596765" sldId="3705"/>
        </pc:sldMkLst>
        <pc:spChg chg="mod">
          <ac:chgData name="Michał Sosnowski" userId="1c6af4ad-22f9-4ade-bf0f-5f8d59899a8d" providerId="ADAL" clId="{DFBA48DE-4BBB-BA4F-AB4E-6B0149BD3B45}" dt="2025-05-23T10:19:53.092" v="3671" actId="166"/>
          <ac:spMkLst>
            <pc:docMk/>
            <pc:sldMk cId="2033596765" sldId="3705"/>
            <ac:spMk id="4" creationId="{D899C92F-81F1-D2D4-2FFF-39D571212090}"/>
          </ac:spMkLst>
        </pc:spChg>
        <pc:spChg chg="add mod">
          <ac:chgData name="Michał Sosnowski" userId="1c6af4ad-22f9-4ade-bf0f-5f8d59899a8d" providerId="ADAL" clId="{DFBA48DE-4BBB-BA4F-AB4E-6B0149BD3B45}" dt="2025-05-23T10:20:15.316" v="3680" actId="1076"/>
          <ac:spMkLst>
            <pc:docMk/>
            <pc:sldMk cId="2033596765" sldId="3705"/>
            <ac:spMk id="11" creationId="{C14423C0-14D0-17A8-4490-50346A823567}"/>
          </ac:spMkLst>
        </pc:spChg>
        <pc:spChg chg="mod">
          <ac:chgData name="Michał Sosnowski" userId="1c6af4ad-22f9-4ade-bf0f-5f8d59899a8d" providerId="ADAL" clId="{DFBA48DE-4BBB-BA4F-AB4E-6B0149BD3B45}" dt="2025-05-23T10:34:52.578" v="4438" actId="20577"/>
          <ac:spMkLst>
            <pc:docMk/>
            <pc:sldMk cId="2033596765" sldId="3705"/>
            <ac:spMk id="34" creationId="{0BAD9779-B7DC-767D-67F6-0FAAF002F4FE}"/>
          </ac:spMkLst>
        </pc:spChg>
      </pc:sldChg>
      <pc:sldChg chg="modSp add mod">
        <pc:chgData name="Michał Sosnowski" userId="1c6af4ad-22f9-4ade-bf0f-5f8d59899a8d" providerId="ADAL" clId="{DFBA48DE-4BBB-BA4F-AB4E-6B0149BD3B45}" dt="2025-05-23T10:50:35.171" v="4769" actId="1076"/>
        <pc:sldMkLst>
          <pc:docMk/>
          <pc:sldMk cId="908854724" sldId="3706"/>
        </pc:sldMkLst>
        <pc:spChg chg="mod">
          <ac:chgData name="Michał Sosnowski" userId="1c6af4ad-22f9-4ade-bf0f-5f8d59899a8d" providerId="ADAL" clId="{DFBA48DE-4BBB-BA4F-AB4E-6B0149BD3B45}" dt="2025-05-23T10:50:35.171" v="4769" actId="1076"/>
          <ac:spMkLst>
            <pc:docMk/>
            <pc:sldMk cId="908854724" sldId="3706"/>
            <ac:spMk id="2" creationId="{A32AF72D-3D64-B3CD-323A-1DDA85C9995E}"/>
          </ac:spMkLst>
        </pc:spChg>
        <pc:spChg chg="mod">
          <ac:chgData name="Michał Sosnowski" userId="1c6af4ad-22f9-4ade-bf0f-5f8d59899a8d" providerId="ADAL" clId="{DFBA48DE-4BBB-BA4F-AB4E-6B0149BD3B45}" dt="2025-05-23T10:50:29.469" v="4768" actId="20577"/>
          <ac:spMkLst>
            <pc:docMk/>
            <pc:sldMk cId="908854724" sldId="3706"/>
            <ac:spMk id="5" creationId="{2C7478AE-6B17-4ACD-C821-8835C39752EE}"/>
          </ac:spMkLst>
        </pc:spChg>
        <pc:spChg chg="mod">
          <ac:chgData name="Michał Sosnowski" userId="1c6af4ad-22f9-4ade-bf0f-5f8d59899a8d" providerId="ADAL" clId="{DFBA48DE-4BBB-BA4F-AB4E-6B0149BD3B45}" dt="2025-05-23T10:47:52.440" v="4704" actId="14100"/>
          <ac:spMkLst>
            <pc:docMk/>
            <pc:sldMk cId="908854724" sldId="3706"/>
            <ac:spMk id="6" creationId="{55ED0D89-9360-8308-C638-698D2121D7A2}"/>
          </ac:spMkLst>
        </pc:spChg>
        <pc:spChg chg="mod">
          <ac:chgData name="Michał Sosnowski" userId="1c6af4ad-22f9-4ade-bf0f-5f8d59899a8d" providerId="ADAL" clId="{DFBA48DE-4BBB-BA4F-AB4E-6B0149BD3B45}" dt="2025-05-23T10:48:18.807" v="4719" actId="1076"/>
          <ac:spMkLst>
            <pc:docMk/>
            <pc:sldMk cId="908854724" sldId="3706"/>
            <ac:spMk id="7" creationId="{15BB1F23-ACF4-DC82-6747-980A92AF6A34}"/>
          </ac:spMkLst>
        </pc:spChg>
        <pc:spChg chg="mod">
          <ac:chgData name="Michał Sosnowski" userId="1c6af4ad-22f9-4ade-bf0f-5f8d59899a8d" providerId="ADAL" clId="{DFBA48DE-4BBB-BA4F-AB4E-6B0149BD3B45}" dt="2025-05-23T10:49:39.104" v="4753" actId="20577"/>
          <ac:spMkLst>
            <pc:docMk/>
            <pc:sldMk cId="908854724" sldId="3706"/>
            <ac:spMk id="9" creationId="{D54F8371-6990-58EE-5D19-73A789EC19E3}"/>
          </ac:spMkLst>
        </pc:spChg>
      </pc:sldChg>
      <pc:sldChg chg="addSp delSp modSp add mod">
        <pc:chgData name="Michał Sosnowski" userId="1c6af4ad-22f9-4ade-bf0f-5f8d59899a8d" providerId="ADAL" clId="{DFBA48DE-4BBB-BA4F-AB4E-6B0149BD3B45}" dt="2025-05-23T11:33:06.695" v="5657"/>
        <pc:sldMkLst>
          <pc:docMk/>
          <pc:sldMk cId="1581478611" sldId="3707"/>
        </pc:sldMkLst>
        <pc:spChg chg="add mod">
          <ac:chgData name="Michał Sosnowski" userId="1c6af4ad-22f9-4ade-bf0f-5f8d59899a8d" providerId="ADAL" clId="{DFBA48DE-4BBB-BA4F-AB4E-6B0149BD3B45}" dt="2025-05-23T11:06:16.926" v="4955" actId="1076"/>
          <ac:spMkLst>
            <pc:docMk/>
            <pc:sldMk cId="1581478611" sldId="3707"/>
            <ac:spMk id="2" creationId="{360E00EF-053A-4914-B2B7-EA842DF9D041}"/>
          </ac:spMkLst>
        </pc:spChg>
        <pc:spChg chg="mod">
          <ac:chgData name="Michał Sosnowski" userId="1c6af4ad-22f9-4ade-bf0f-5f8d59899a8d" providerId="ADAL" clId="{DFBA48DE-4BBB-BA4F-AB4E-6B0149BD3B45}" dt="2025-05-23T11:06:01.930" v="4948" actId="207"/>
          <ac:spMkLst>
            <pc:docMk/>
            <pc:sldMk cId="1581478611" sldId="3707"/>
            <ac:spMk id="4" creationId="{D899C92F-81F1-D2D4-2FFF-39D571212090}"/>
          </ac:spMkLst>
        </pc:spChg>
        <pc:spChg chg="add mod">
          <ac:chgData name="Michał Sosnowski" userId="1c6af4ad-22f9-4ade-bf0f-5f8d59899a8d" providerId="ADAL" clId="{DFBA48DE-4BBB-BA4F-AB4E-6B0149BD3B45}" dt="2025-05-23T11:32:51.026" v="5656" actId="207"/>
          <ac:spMkLst>
            <pc:docMk/>
            <pc:sldMk cId="1581478611" sldId="3707"/>
            <ac:spMk id="7" creationId="{38FD0657-876C-8F75-0833-D9983FF271B6}"/>
          </ac:spMkLst>
        </pc:spChg>
        <pc:spChg chg="add mod">
          <ac:chgData name="Michał Sosnowski" userId="1c6af4ad-22f9-4ade-bf0f-5f8d59899a8d" providerId="ADAL" clId="{DFBA48DE-4BBB-BA4F-AB4E-6B0149BD3B45}" dt="2025-05-23T11:32:18.077" v="5582" actId="14100"/>
          <ac:spMkLst>
            <pc:docMk/>
            <pc:sldMk cId="1581478611" sldId="3707"/>
            <ac:spMk id="8" creationId="{244CD3FA-379C-FA34-1B85-8413BEBBD1C0}"/>
          </ac:spMkLst>
        </pc:spChg>
        <pc:spChg chg="mod">
          <ac:chgData name="Michał Sosnowski" userId="1c6af4ad-22f9-4ade-bf0f-5f8d59899a8d" providerId="ADAL" clId="{DFBA48DE-4BBB-BA4F-AB4E-6B0149BD3B45}" dt="2025-05-23T10:59:46.217" v="4897" actId="20577"/>
          <ac:spMkLst>
            <pc:docMk/>
            <pc:sldMk cId="1581478611" sldId="3707"/>
            <ac:spMk id="34" creationId="{0BAD9779-B7DC-767D-67F6-0FAAF002F4FE}"/>
          </ac:spMkLst>
        </pc:spChg>
        <pc:picChg chg="add mod modCrop">
          <ac:chgData name="Michał Sosnowski" userId="1c6af4ad-22f9-4ade-bf0f-5f8d59899a8d" providerId="ADAL" clId="{DFBA48DE-4BBB-BA4F-AB4E-6B0149BD3B45}" dt="2025-05-23T11:33:06.695" v="5657"/>
          <ac:picMkLst>
            <pc:docMk/>
            <pc:sldMk cId="1581478611" sldId="3707"/>
            <ac:picMk id="6" creationId="{2A8D700E-E701-3E05-BBE6-AE52A032CF91}"/>
          </ac:picMkLst>
        </pc:picChg>
      </pc:sldChg>
      <pc:sldChg chg="delSp modSp add mod">
        <pc:chgData name="Michał Sosnowski" userId="1c6af4ad-22f9-4ade-bf0f-5f8d59899a8d" providerId="ADAL" clId="{DFBA48DE-4BBB-BA4F-AB4E-6B0149BD3B45}" dt="2025-05-23T11:05:07.013" v="4938" actId="478"/>
        <pc:sldMkLst>
          <pc:docMk/>
          <pc:sldMk cId="624692771" sldId="3708"/>
        </pc:sldMkLst>
        <pc:spChg chg="mod">
          <ac:chgData name="Michał Sosnowski" userId="1c6af4ad-22f9-4ade-bf0f-5f8d59899a8d" providerId="ADAL" clId="{DFBA48DE-4BBB-BA4F-AB4E-6B0149BD3B45}" dt="2025-05-23T11:05:04.252" v="4937" actId="20577"/>
          <ac:spMkLst>
            <pc:docMk/>
            <pc:sldMk cId="624692771" sldId="3708"/>
            <ac:spMk id="3" creationId="{E8E2B482-8110-1B17-8AD4-38D8B1BAB63A}"/>
          </ac:spMkLst>
        </pc:spChg>
        <pc:spChg chg="mod">
          <ac:chgData name="Michał Sosnowski" userId="1c6af4ad-22f9-4ade-bf0f-5f8d59899a8d" providerId="ADAL" clId="{DFBA48DE-4BBB-BA4F-AB4E-6B0149BD3B45}" dt="2025-05-23T11:04:59.953" v="4926" actId="207"/>
          <ac:spMkLst>
            <pc:docMk/>
            <pc:sldMk cId="624692771" sldId="3708"/>
            <ac:spMk id="57" creationId="{FD28BCA0-E790-7596-56B1-B38517B43E5C}"/>
          </ac:spMkLst>
        </pc:spChg>
      </pc:sldChg>
      <pc:sldChg chg="add del">
        <pc:chgData name="Michał Sosnowski" userId="1c6af4ad-22f9-4ade-bf0f-5f8d59899a8d" providerId="ADAL" clId="{DFBA48DE-4BBB-BA4F-AB4E-6B0149BD3B45}" dt="2025-05-23T11:44:09.094" v="5860" actId="2696"/>
        <pc:sldMkLst>
          <pc:docMk/>
          <pc:sldMk cId="1196063873" sldId="3709"/>
        </pc:sldMkLst>
      </pc:sldChg>
      <pc:sldChg chg="addSp delSp modSp add mod">
        <pc:chgData name="Michał Sosnowski" userId="1c6af4ad-22f9-4ade-bf0f-5f8d59899a8d" providerId="ADAL" clId="{DFBA48DE-4BBB-BA4F-AB4E-6B0149BD3B45}" dt="2025-05-23T14:27:54.892" v="6271" actId="20577"/>
        <pc:sldMkLst>
          <pc:docMk/>
          <pc:sldMk cId="1831462018" sldId="3709"/>
        </pc:sldMkLst>
        <pc:spChg chg="mod">
          <ac:chgData name="Michał Sosnowski" userId="1c6af4ad-22f9-4ade-bf0f-5f8d59899a8d" providerId="ADAL" clId="{DFBA48DE-4BBB-BA4F-AB4E-6B0149BD3B45}" dt="2025-05-23T14:27:54.892" v="6271" actId="20577"/>
          <ac:spMkLst>
            <pc:docMk/>
            <pc:sldMk cId="1831462018" sldId="3709"/>
            <ac:spMk id="3" creationId="{E8E2B482-8110-1B17-8AD4-38D8B1BAB63A}"/>
          </ac:spMkLst>
        </pc:spChg>
        <pc:spChg chg="add mod">
          <ac:chgData name="Michał Sosnowski" userId="1c6af4ad-22f9-4ade-bf0f-5f8d59899a8d" providerId="ADAL" clId="{DFBA48DE-4BBB-BA4F-AB4E-6B0149BD3B45}" dt="2025-05-23T14:27:48.885" v="6265" actId="1076"/>
          <ac:spMkLst>
            <pc:docMk/>
            <pc:sldMk cId="1831462018" sldId="3709"/>
            <ac:spMk id="4" creationId="{3EC3FCC0-B086-AFC2-8ECE-9635E123B17D}"/>
          </ac:spMkLst>
        </pc:spChg>
        <pc:spChg chg="mod">
          <ac:chgData name="Michał Sosnowski" userId="1c6af4ad-22f9-4ade-bf0f-5f8d59899a8d" providerId="ADAL" clId="{DFBA48DE-4BBB-BA4F-AB4E-6B0149BD3B45}" dt="2025-05-23T14:27:41.696" v="6261" actId="207"/>
          <ac:spMkLst>
            <pc:docMk/>
            <pc:sldMk cId="1831462018" sldId="3709"/>
            <ac:spMk id="57" creationId="{FD28BCA0-E790-7596-56B1-B38517B43E5C}"/>
          </ac:spMkLst>
        </pc:spChg>
      </pc:sldChg>
      <pc:sldMasterChg chg="addSp delSp modSp mod modSldLayout">
        <pc:chgData name="Michał Sosnowski" userId="1c6af4ad-22f9-4ade-bf0f-5f8d59899a8d" providerId="ADAL" clId="{DFBA48DE-4BBB-BA4F-AB4E-6B0149BD3B45}" dt="2025-05-23T14:31:35.955" v="6319" actId="1036"/>
        <pc:sldMasterMkLst>
          <pc:docMk/>
          <pc:sldMasterMk cId="1325705751" sldId="2147483716"/>
        </pc:sldMasterMkLst>
        <pc:picChg chg="mod">
          <ac:chgData name="Michał Sosnowski" userId="1c6af4ad-22f9-4ade-bf0f-5f8d59899a8d" providerId="ADAL" clId="{DFBA48DE-4BBB-BA4F-AB4E-6B0149BD3B45}" dt="2025-05-23T14:31:35.955" v="6319" actId="1036"/>
          <ac:picMkLst>
            <pc:docMk/>
            <pc:sldMasterMk cId="1325705751" sldId="2147483716"/>
            <ac:picMk id="9" creationId="{FEE6CBA3-DC0A-B4EB-058F-3E1C207FF467}"/>
          </ac:picMkLst>
        </pc:picChg>
        <pc:sldLayoutChg chg="modSp mod">
          <pc:chgData name="Michał Sosnowski" userId="1c6af4ad-22f9-4ade-bf0f-5f8d59899a8d" providerId="ADAL" clId="{DFBA48DE-4BBB-BA4F-AB4E-6B0149BD3B45}" dt="2025-05-22T14:37:49.402" v="655" actId="20577"/>
          <pc:sldLayoutMkLst>
            <pc:docMk/>
            <pc:sldMasterMk cId="1325705751" sldId="2147483716"/>
            <pc:sldLayoutMk cId="3296584661" sldId="2147483729"/>
          </pc:sldLayoutMkLst>
          <pc:spChg chg="mod">
            <ac:chgData name="Michał Sosnowski" userId="1c6af4ad-22f9-4ade-bf0f-5f8d59899a8d" providerId="ADAL" clId="{DFBA48DE-4BBB-BA4F-AB4E-6B0149BD3B45}" dt="2025-05-22T14:37:49.402" v="655" actId="20577"/>
            <ac:spMkLst>
              <pc:docMk/>
              <pc:sldMasterMk cId="1325705751" sldId="2147483716"/>
              <pc:sldLayoutMk cId="3296584661" sldId="2147483729"/>
              <ac:spMk id="2" creationId="{D80FAEE7-A05D-C144-715B-700593285598}"/>
            </ac:spMkLst>
          </pc:spChg>
        </pc:sldLayoutChg>
      </pc:sldMasterChg>
    </pc:docChg>
  </pc:docChgLst>
  <pc:docChgLst>
    <pc:chgData name="Piotr Łoziński" userId="S::piotr.lozinski@medinice.pl::09a2f875-8d72-40ba-9d09-acf44ac5b1e1" providerId="AD" clId="Web-{B69219AA-5ADD-A39B-6B7C-888502BA93F8}"/>
    <pc:docChg chg="modSld">
      <pc:chgData name="Piotr Łoziński" userId="S::piotr.lozinski@medinice.pl::09a2f875-8d72-40ba-9d09-acf44ac5b1e1" providerId="AD" clId="Web-{B69219AA-5ADD-A39B-6B7C-888502BA93F8}" dt="2025-05-27T13:26:40.064" v="83" actId="20577"/>
      <pc:docMkLst>
        <pc:docMk/>
      </pc:docMkLst>
      <pc:sldChg chg="modSp">
        <pc:chgData name="Piotr Łoziński" userId="S::piotr.lozinski@medinice.pl::09a2f875-8d72-40ba-9d09-acf44ac5b1e1" providerId="AD" clId="Web-{B69219AA-5ADD-A39B-6B7C-888502BA93F8}" dt="2025-05-27T13:12:22.394" v="50" actId="20577"/>
        <pc:sldMkLst>
          <pc:docMk/>
          <pc:sldMk cId="198413638" sldId="275"/>
        </pc:sldMkLst>
        <pc:spChg chg="mod">
          <ac:chgData name="Piotr Łoziński" userId="S::piotr.lozinski@medinice.pl::09a2f875-8d72-40ba-9d09-acf44ac5b1e1" providerId="AD" clId="Web-{B69219AA-5ADD-A39B-6B7C-888502BA93F8}" dt="2025-05-27T13:12:20.972" v="48" actId="20577"/>
          <ac:spMkLst>
            <pc:docMk/>
            <pc:sldMk cId="198413638" sldId="275"/>
            <ac:spMk id="63" creationId="{7226EC55-74D2-0AE2-09D5-496DBDCFB8B4}"/>
          </ac:spMkLst>
        </pc:spChg>
        <pc:spChg chg="mod">
          <ac:chgData name="Piotr Łoziński" userId="S::piotr.lozinski@medinice.pl::09a2f875-8d72-40ba-9d09-acf44ac5b1e1" providerId="AD" clId="Web-{B69219AA-5ADD-A39B-6B7C-888502BA93F8}" dt="2025-05-27T13:12:22.394" v="50" actId="20577"/>
          <ac:spMkLst>
            <pc:docMk/>
            <pc:sldMk cId="198413638" sldId="275"/>
            <ac:spMk id="64" creationId="{C23CB43E-1BC5-B8A0-783A-634351578172}"/>
          </ac:spMkLst>
        </pc:spChg>
        <pc:spChg chg="mod">
          <ac:chgData name="Piotr Łoziński" userId="S::piotr.lozinski@medinice.pl::09a2f875-8d72-40ba-9d09-acf44ac5b1e1" providerId="AD" clId="Web-{B69219AA-5ADD-A39B-6B7C-888502BA93F8}" dt="2025-05-27T13:11:59.204" v="42" actId="20577"/>
          <ac:spMkLst>
            <pc:docMk/>
            <pc:sldMk cId="198413638" sldId="275"/>
            <ac:spMk id="65" creationId="{3281E6E6-D54A-0D70-41D3-D6F1F0EE2EAA}"/>
          </ac:spMkLst>
        </pc:spChg>
        <pc:spChg chg="mod">
          <ac:chgData name="Piotr Łoziński" userId="S::piotr.lozinski@medinice.pl::09a2f875-8d72-40ba-9d09-acf44ac5b1e1" providerId="AD" clId="Web-{B69219AA-5ADD-A39B-6B7C-888502BA93F8}" dt="2025-05-27T13:12:05.346" v="46" actId="20577"/>
          <ac:spMkLst>
            <pc:docMk/>
            <pc:sldMk cId="198413638" sldId="275"/>
            <ac:spMk id="66" creationId="{EE06068E-F138-C2BC-6EB7-380599DC9826}"/>
          </ac:spMkLst>
        </pc:spChg>
      </pc:sldChg>
      <pc:sldChg chg="modSp">
        <pc:chgData name="Piotr Łoziński" userId="S::piotr.lozinski@medinice.pl::09a2f875-8d72-40ba-9d09-acf44ac5b1e1" providerId="AD" clId="Web-{B69219AA-5ADD-A39B-6B7C-888502BA93F8}" dt="2025-05-27T13:13:52.009" v="62" actId="1076"/>
        <pc:sldMkLst>
          <pc:docMk/>
          <pc:sldMk cId="2538570829" sldId="3443"/>
        </pc:sldMkLst>
        <pc:picChg chg="mod">
          <ac:chgData name="Piotr Łoziński" userId="S::piotr.lozinski@medinice.pl::09a2f875-8d72-40ba-9d09-acf44ac5b1e1" providerId="AD" clId="Web-{B69219AA-5ADD-A39B-6B7C-888502BA93F8}" dt="2025-05-27T13:13:47.509" v="60" actId="1076"/>
          <ac:picMkLst>
            <pc:docMk/>
            <pc:sldMk cId="2538570829" sldId="3443"/>
            <ac:picMk id="4" creationId="{8295831F-E79F-6DAB-E06C-0E4CD6B69D5B}"/>
          </ac:picMkLst>
        </pc:picChg>
        <pc:picChg chg="mod">
          <ac:chgData name="Piotr Łoziński" userId="S::piotr.lozinski@medinice.pl::09a2f875-8d72-40ba-9d09-acf44ac5b1e1" providerId="AD" clId="Web-{B69219AA-5ADD-A39B-6B7C-888502BA93F8}" dt="2025-05-27T13:13:52.009" v="62" actId="1076"/>
          <ac:picMkLst>
            <pc:docMk/>
            <pc:sldMk cId="2538570829" sldId="3443"/>
            <ac:picMk id="5" creationId="{A8B14859-0562-021D-1C47-9680C229C25E}"/>
          </ac:picMkLst>
        </pc:picChg>
      </pc:sldChg>
      <pc:sldChg chg="modSp">
        <pc:chgData name="Piotr Łoziński" userId="S::piotr.lozinski@medinice.pl::09a2f875-8d72-40ba-9d09-acf44ac5b1e1" providerId="AD" clId="Web-{B69219AA-5ADD-A39B-6B7C-888502BA93F8}" dt="2025-05-27T13:15:37.501" v="76" actId="20577"/>
        <pc:sldMkLst>
          <pc:docMk/>
          <pc:sldMk cId="2006891517" sldId="3531"/>
        </pc:sldMkLst>
        <pc:spChg chg="mod">
          <ac:chgData name="Piotr Łoziński" userId="S::piotr.lozinski@medinice.pl::09a2f875-8d72-40ba-9d09-acf44ac5b1e1" providerId="AD" clId="Web-{B69219AA-5ADD-A39B-6B7C-888502BA93F8}" dt="2025-05-27T13:15:37.126" v="73" actId="20577"/>
          <ac:spMkLst>
            <pc:docMk/>
            <pc:sldMk cId="2006891517" sldId="3531"/>
            <ac:spMk id="5" creationId="{66CD88D1-FEDF-5FDA-E2B8-734C171345FD}"/>
          </ac:spMkLst>
        </pc:spChg>
        <pc:spChg chg="mod">
          <ac:chgData name="Piotr Łoziński" userId="S::piotr.lozinski@medinice.pl::09a2f875-8d72-40ba-9d09-acf44ac5b1e1" providerId="AD" clId="Web-{B69219AA-5ADD-A39B-6B7C-888502BA93F8}" dt="2025-05-27T13:15:37.501" v="76" actId="20577"/>
          <ac:spMkLst>
            <pc:docMk/>
            <pc:sldMk cId="2006891517" sldId="3531"/>
            <ac:spMk id="7" creationId="{5FEC8ACD-0AB1-ED31-BECF-C1753F6305F2}"/>
          </ac:spMkLst>
        </pc:spChg>
      </pc:sldChg>
      <pc:sldChg chg="modSp">
        <pc:chgData name="Piotr Łoziński" userId="S::piotr.lozinski@medinice.pl::09a2f875-8d72-40ba-9d09-acf44ac5b1e1" providerId="AD" clId="Web-{B69219AA-5ADD-A39B-6B7C-888502BA93F8}" dt="2025-05-27T13:14:37.028" v="70"/>
        <pc:sldMkLst>
          <pc:docMk/>
          <pc:sldMk cId="141038163" sldId="3535"/>
        </pc:sldMkLst>
        <pc:graphicFrameChg chg="mod modGraphic">
          <ac:chgData name="Piotr Łoziński" userId="S::piotr.lozinski@medinice.pl::09a2f875-8d72-40ba-9d09-acf44ac5b1e1" providerId="AD" clId="Web-{B69219AA-5ADD-A39B-6B7C-888502BA93F8}" dt="2025-05-27T13:14:37.028" v="70"/>
          <ac:graphicFrameMkLst>
            <pc:docMk/>
            <pc:sldMk cId="141038163" sldId="3535"/>
            <ac:graphicFrameMk id="2" creationId="{A3EEFF91-2010-408F-ABBC-06FA280B17B5}"/>
          </ac:graphicFrameMkLst>
        </pc:graphicFrameChg>
      </pc:sldChg>
      <pc:sldChg chg="modSp">
        <pc:chgData name="Piotr Łoziński" userId="S::piotr.lozinski@medinice.pl::09a2f875-8d72-40ba-9d09-acf44ac5b1e1" providerId="AD" clId="Web-{B69219AA-5ADD-A39B-6B7C-888502BA93F8}" dt="2025-05-27T13:16:51.616" v="81" actId="20577"/>
        <pc:sldMkLst>
          <pc:docMk/>
          <pc:sldMk cId="828917490" sldId="3579"/>
        </pc:sldMkLst>
        <pc:spChg chg="mod">
          <ac:chgData name="Piotr Łoziński" userId="S::piotr.lozinski@medinice.pl::09a2f875-8d72-40ba-9d09-acf44ac5b1e1" providerId="AD" clId="Web-{B69219AA-5ADD-A39B-6B7C-888502BA93F8}" dt="2025-05-27T13:16:51.616" v="81" actId="20577"/>
          <ac:spMkLst>
            <pc:docMk/>
            <pc:sldMk cId="828917490" sldId="3579"/>
            <ac:spMk id="17" creationId="{B95CEE33-055E-3D19-85DE-BE67F5F0ADDC}"/>
          </ac:spMkLst>
        </pc:spChg>
      </pc:sldChg>
      <pc:sldChg chg="modSp">
        <pc:chgData name="Piotr Łoziński" userId="S::piotr.lozinski@medinice.pl::09a2f875-8d72-40ba-9d09-acf44ac5b1e1" providerId="AD" clId="Web-{B69219AA-5ADD-A39B-6B7C-888502BA93F8}" dt="2025-05-27T13:18:59.297" v="82" actId="20577"/>
        <pc:sldMkLst>
          <pc:docMk/>
          <pc:sldMk cId="4093020626" sldId="3633"/>
        </pc:sldMkLst>
        <pc:spChg chg="mod">
          <ac:chgData name="Piotr Łoziński" userId="S::piotr.lozinski@medinice.pl::09a2f875-8d72-40ba-9d09-acf44ac5b1e1" providerId="AD" clId="Web-{B69219AA-5ADD-A39B-6B7C-888502BA93F8}" dt="2025-05-27T13:18:59.297" v="82" actId="20577"/>
          <ac:spMkLst>
            <pc:docMk/>
            <pc:sldMk cId="4093020626" sldId="3633"/>
            <ac:spMk id="31" creationId="{AFBBAD4A-8D1A-20E4-BC90-F36EFED1C90A}"/>
          </ac:spMkLst>
        </pc:spChg>
      </pc:sldChg>
      <pc:sldChg chg="modSp">
        <pc:chgData name="Piotr Łoziński" userId="S::piotr.lozinski@medinice.pl::09a2f875-8d72-40ba-9d09-acf44ac5b1e1" providerId="AD" clId="Web-{B69219AA-5ADD-A39B-6B7C-888502BA93F8}" dt="2025-05-27T13:26:40.064" v="83" actId="20577"/>
        <pc:sldMkLst>
          <pc:docMk/>
          <pc:sldMk cId="1542404150" sldId="3657"/>
        </pc:sldMkLst>
        <pc:spChg chg="mod">
          <ac:chgData name="Piotr Łoziński" userId="S::piotr.lozinski@medinice.pl::09a2f875-8d72-40ba-9d09-acf44ac5b1e1" providerId="AD" clId="Web-{B69219AA-5ADD-A39B-6B7C-888502BA93F8}" dt="2025-05-27T13:26:40.064" v="83" actId="20577"/>
          <ac:spMkLst>
            <pc:docMk/>
            <pc:sldMk cId="1542404150" sldId="3657"/>
            <ac:spMk id="24" creationId="{6F0BE65B-BB3B-4131-1FB7-CACFD91C8E45}"/>
          </ac:spMkLst>
        </pc:spChg>
      </pc:sldChg>
      <pc:sldChg chg="modSp">
        <pc:chgData name="Piotr Łoziński" userId="S::piotr.lozinski@medinice.pl::09a2f875-8d72-40ba-9d09-acf44ac5b1e1" providerId="AD" clId="Web-{B69219AA-5ADD-A39B-6B7C-888502BA93F8}" dt="2025-05-27T13:06:23.978" v="20" actId="20577"/>
        <pc:sldMkLst>
          <pc:docMk/>
          <pc:sldMk cId="2618665567" sldId="3679"/>
        </pc:sldMkLst>
        <pc:spChg chg="mod">
          <ac:chgData name="Piotr Łoziński" userId="S::piotr.lozinski@medinice.pl::09a2f875-8d72-40ba-9d09-acf44ac5b1e1" providerId="AD" clId="Web-{B69219AA-5ADD-A39B-6B7C-888502BA93F8}" dt="2025-05-27T13:06:23.978" v="20" actId="20577"/>
          <ac:spMkLst>
            <pc:docMk/>
            <pc:sldMk cId="2618665567" sldId="3679"/>
            <ac:spMk id="4" creationId="{05EFD2B6-E353-C00A-4C62-2987174542CF}"/>
          </ac:spMkLst>
        </pc:spChg>
      </pc:sldChg>
      <pc:sldChg chg="modSp">
        <pc:chgData name="Piotr Łoziński" userId="S::piotr.lozinski@medinice.pl::09a2f875-8d72-40ba-9d09-acf44ac5b1e1" providerId="AD" clId="Web-{B69219AA-5ADD-A39B-6B7C-888502BA93F8}" dt="2025-05-27T13:10:56.434" v="30" actId="20577"/>
        <pc:sldMkLst>
          <pc:docMk/>
          <pc:sldMk cId="2036081225" sldId="3680"/>
        </pc:sldMkLst>
        <pc:spChg chg="mod">
          <ac:chgData name="Piotr Łoziński" userId="S::piotr.lozinski@medinice.pl::09a2f875-8d72-40ba-9d09-acf44ac5b1e1" providerId="AD" clId="Web-{B69219AA-5ADD-A39B-6B7C-888502BA93F8}" dt="2025-05-27T13:10:56.434" v="30" actId="20577"/>
          <ac:spMkLst>
            <pc:docMk/>
            <pc:sldMk cId="2036081225" sldId="3680"/>
            <ac:spMk id="17" creationId="{9B7019DE-1B97-3BB8-ADE5-FCC9D9E38B08}"/>
          </ac:spMkLst>
        </pc:spChg>
        <pc:spChg chg="mod">
          <ac:chgData name="Piotr Łoziński" userId="S::piotr.lozinski@medinice.pl::09a2f875-8d72-40ba-9d09-acf44ac5b1e1" providerId="AD" clId="Web-{B69219AA-5ADD-A39B-6B7C-888502BA93F8}" dt="2025-05-27T13:10:46.668" v="29" actId="20577"/>
          <ac:spMkLst>
            <pc:docMk/>
            <pc:sldMk cId="2036081225" sldId="3680"/>
            <ac:spMk id="19" creationId="{BD0A41E1-5306-F356-92BB-CCD4C1A2190E}"/>
          </ac:spMkLst>
        </pc:spChg>
      </pc:sldChg>
      <pc:sldChg chg="modSp">
        <pc:chgData name="Piotr Łoziński" userId="S::piotr.lozinski@medinice.pl::09a2f875-8d72-40ba-9d09-acf44ac5b1e1" providerId="AD" clId="Web-{B69219AA-5ADD-A39B-6B7C-888502BA93F8}" dt="2025-05-27T13:07:36.108" v="21" actId="20577"/>
        <pc:sldMkLst>
          <pc:docMk/>
          <pc:sldMk cId="4160459004" sldId="3701"/>
        </pc:sldMkLst>
        <pc:spChg chg="mod">
          <ac:chgData name="Piotr Łoziński" userId="S::piotr.lozinski@medinice.pl::09a2f875-8d72-40ba-9d09-acf44ac5b1e1" providerId="AD" clId="Web-{B69219AA-5ADD-A39B-6B7C-888502BA93F8}" dt="2025-05-27T13:07:36.108" v="21" actId="20577"/>
          <ac:spMkLst>
            <pc:docMk/>
            <pc:sldMk cId="4160459004" sldId="3701"/>
            <ac:spMk id="2" creationId="{450B9AE2-5580-74B4-26F3-4AE696ACA1FC}"/>
          </ac:spMkLst>
        </pc:spChg>
      </pc:sldChg>
    </pc:docChg>
  </pc:docChgLst>
  <pc:docChgLst>
    <pc:chgData name="Michał Sosnowski" userId="1c6af4ad-22f9-4ade-bf0f-5f8d59899a8d" providerId="ADAL" clId="{4DF35494-262B-4248-BFA0-DDC706AB4CA7}"/>
    <pc:docChg chg="undo redo custSel modSld modMainMaster">
      <pc:chgData name="Michał Sosnowski" userId="1c6af4ad-22f9-4ade-bf0f-5f8d59899a8d" providerId="ADAL" clId="{4DF35494-262B-4248-BFA0-DDC706AB4CA7}" dt="2025-06-11T09:24:55.922" v="859" actId="20577"/>
      <pc:docMkLst>
        <pc:docMk/>
      </pc:docMkLst>
      <pc:sldChg chg="addSp delSp modSp mod">
        <pc:chgData name="Michał Sosnowski" userId="1c6af4ad-22f9-4ade-bf0f-5f8d59899a8d" providerId="ADAL" clId="{4DF35494-262B-4248-BFA0-DDC706AB4CA7}" dt="2025-06-11T07:53:40.309" v="456"/>
        <pc:sldMkLst>
          <pc:docMk/>
          <pc:sldMk cId="277692997" sldId="3607"/>
        </pc:sldMkLst>
        <pc:spChg chg="mod">
          <ac:chgData name="Michał Sosnowski" userId="1c6af4ad-22f9-4ade-bf0f-5f8d59899a8d" providerId="ADAL" clId="{4DF35494-262B-4248-BFA0-DDC706AB4CA7}" dt="2025-06-11T07:53:28.739" v="450" actId="1076"/>
          <ac:spMkLst>
            <pc:docMk/>
            <pc:sldMk cId="277692997" sldId="3607"/>
            <ac:spMk id="3" creationId="{46A6BEB2-6641-9163-5105-E51B95032292}"/>
          </ac:spMkLst>
        </pc:spChg>
        <pc:spChg chg="mod">
          <ac:chgData name="Michał Sosnowski" userId="1c6af4ad-22f9-4ade-bf0f-5f8d59899a8d" providerId="ADAL" clId="{4DF35494-262B-4248-BFA0-DDC706AB4CA7}" dt="2025-06-11T07:53:28.739" v="450" actId="1076"/>
          <ac:spMkLst>
            <pc:docMk/>
            <pc:sldMk cId="277692997" sldId="3607"/>
            <ac:spMk id="4" creationId="{D899C92F-81F1-D2D4-2FFF-39D571212090}"/>
          </ac:spMkLst>
        </pc:spChg>
        <pc:picChg chg="add del mod">
          <ac:chgData name="Michał Sosnowski" userId="1c6af4ad-22f9-4ade-bf0f-5f8d59899a8d" providerId="ADAL" clId="{4DF35494-262B-4248-BFA0-DDC706AB4CA7}" dt="2025-06-11T07:38:37.991" v="296" actId="478"/>
          <ac:picMkLst>
            <pc:docMk/>
            <pc:sldMk cId="277692997" sldId="3607"/>
            <ac:picMk id="2" creationId="{943B7A64-EAD9-A490-9DB7-BB8BEFDB6986}"/>
          </ac:picMkLst>
        </pc:picChg>
        <pc:picChg chg="del mod">
          <ac:chgData name="Michał Sosnowski" userId="1c6af4ad-22f9-4ade-bf0f-5f8d59899a8d" providerId="ADAL" clId="{4DF35494-262B-4248-BFA0-DDC706AB4CA7}" dt="2025-06-11T07:51:44.216" v="304" actId="478"/>
          <ac:picMkLst>
            <pc:docMk/>
            <pc:sldMk cId="277692997" sldId="3607"/>
            <ac:picMk id="5" creationId="{17D961D1-96A0-F692-939A-807BA56E4F5C}"/>
          </ac:picMkLst>
        </pc:picChg>
        <pc:picChg chg="add mod modCrop">
          <ac:chgData name="Michał Sosnowski" userId="1c6af4ad-22f9-4ade-bf0f-5f8d59899a8d" providerId="ADAL" clId="{4DF35494-262B-4248-BFA0-DDC706AB4CA7}" dt="2025-06-11T07:53:40.309" v="456"/>
          <ac:picMkLst>
            <pc:docMk/>
            <pc:sldMk cId="277692997" sldId="3607"/>
            <ac:picMk id="7" creationId="{949AC954-3D8A-852B-ABCA-96992F99746E}"/>
          </ac:picMkLst>
        </pc:picChg>
      </pc:sldChg>
      <pc:sldChg chg="addSp delSp modSp mod">
        <pc:chgData name="Michał Sosnowski" userId="1c6af4ad-22f9-4ade-bf0f-5f8d59899a8d" providerId="ADAL" clId="{4DF35494-262B-4248-BFA0-DDC706AB4CA7}" dt="2025-06-11T08:44:50.915" v="796"/>
        <pc:sldMkLst>
          <pc:docMk/>
          <pc:sldMk cId="1982489550" sldId="3629"/>
        </pc:sldMkLst>
        <pc:picChg chg="del">
          <ac:chgData name="Michał Sosnowski" userId="1c6af4ad-22f9-4ade-bf0f-5f8d59899a8d" providerId="ADAL" clId="{4DF35494-262B-4248-BFA0-DDC706AB4CA7}" dt="2025-06-11T08:44:07.656" v="581" actId="478"/>
          <ac:picMkLst>
            <pc:docMk/>
            <pc:sldMk cId="1982489550" sldId="3629"/>
            <ac:picMk id="4" creationId="{66E1FB67-217F-4732-2346-2F19A5781D07}"/>
          </ac:picMkLst>
        </pc:picChg>
        <pc:picChg chg="add mod modCrop">
          <ac:chgData name="Michał Sosnowski" userId="1c6af4ad-22f9-4ade-bf0f-5f8d59899a8d" providerId="ADAL" clId="{4DF35494-262B-4248-BFA0-DDC706AB4CA7}" dt="2025-06-11T08:44:50.915" v="796"/>
          <ac:picMkLst>
            <pc:docMk/>
            <pc:sldMk cId="1982489550" sldId="3629"/>
            <ac:picMk id="6" creationId="{2D8EACFA-FD3A-AD9D-A5F4-3F68F4B1EA97}"/>
          </ac:picMkLst>
        </pc:picChg>
      </pc:sldChg>
      <pc:sldChg chg="modSp mod">
        <pc:chgData name="Michał Sosnowski" userId="1c6af4ad-22f9-4ade-bf0f-5f8d59899a8d" providerId="ADAL" clId="{4DF35494-262B-4248-BFA0-DDC706AB4CA7}" dt="2025-06-11T09:24:55.922" v="859" actId="20577"/>
        <pc:sldMkLst>
          <pc:docMk/>
          <pc:sldMk cId="1231817700" sldId="3637"/>
        </pc:sldMkLst>
        <pc:spChg chg="mod">
          <ac:chgData name="Michał Sosnowski" userId="1c6af4ad-22f9-4ade-bf0f-5f8d59899a8d" providerId="ADAL" clId="{4DF35494-262B-4248-BFA0-DDC706AB4CA7}" dt="2025-06-11T09:24:55.922" v="859" actId="20577"/>
          <ac:spMkLst>
            <pc:docMk/>
            <pc:sldMk cId="1231817700" sldId="3637"/>
            <ac:spMk id="7" creationId="{A7D8D439-315B-2638-B16B-F2BE25E378DE}"/>
          </ac:spMkLst>
        </pc:spChg>
      </pc:sldChg>
      <pc:sldChg chg="modSp mod">
        <pc:chgData name="Michał Sosnowski" userId="1c6af4ad-22f9-4ade-bf0f-5f8d59899a8d" providerId="ADAL" clId="{4DF35494-262B-4248-BFA0-DDC706AB4CA7}" dt="2025-06-11T07:24:48.646" v="285" actId="20577"/>
        <pc:sldMkLst>
          <pc:docMk/>
          <pc:sldMk cId="1542404150" sldId="3657"/>
        </pc:sldMkLst>
        <pc:spChg chg="mod">
          <ac:chgData name="Michał Sosnowski" userId="1c6af4ad-22f9-4ade-bf0f-5f8d59899a8d" providerId="ADAL" clId="{4DF35494-262B-4248-BFA0-DDC706AB4CA7}" dt="2025-06-11T07:24:44.778" v="284" actId="20577"/>
          <ac:spMkLst>
            <pc:docMk/>
            <pc:sldMk cId="1542404150" sldId="3657"/>
            <ac:spMk id="7" creationId="{3FCE1277-83C1-8557-F6B0-3D5A9472E90F}"/>
          </ac:spMkLst>
        </pc:spChg>
        <pc:spChg chg="mod">
          <ac:chgData name="Michał Sosnowski" userId="1c6af4ad-22f9-4ade-bf0f-5f8d59899a8d" providerId="ADAL" clId="{4DF35494-262B-4248-BFA0-DDC706AB4CA7}" dt="2025-06-11T07:24:48.646" v="285" actId="20577"/>
          <ac:spMkLst>
            <pc:docMk/>
            <pc:sldMk cId="1542404150" sldId="3657"/>
            <ac:spMk id="8" creationId="{0CE195D4-725E-0FF7-52FD-CAC6AD332391}"/>
          </ac:spMkLst>
        </pc:spChg>
        <pc:spChg chg="mod">
          <ac:chgData name="Michał Sosnowski" userId="1c6af4ad-22f9-4ade-bf0f-5f8d59899a8d" providerId="ADAL" clId="{4DF35494-262B-4248-BFA0-DDC706AB4CA7}" dt="2025-06-11T07:24:35.273" v="281" actId="20577"/>
          <ac:spMkLst>
            <pc:docMk/>
            <pc:sldMk cId="1542404150" sldId="3657"/>
            <ac:spMk id="9" creationId="{D28441D0-2943-69DB-AE52-4B2F86484A12}"/>
          </ac:spMkLst>
        </pc:spChg>
        <pc:spChg chg="mod">
          <ac:chgData name="Michał Sosnowski" userId="1c6af4ad-22f9-4ade-bf0f-5f8d59899a8d" providerId="ADAL" clId="{4DF35494-262B-4248-BFA0-DDC706AB4CA7}" dt="2025-06-11T07:24:32.929" v="280" actId="20577"/>
          <ac:spMkLst>
            <pc:docMk/>
            <pc:sldMk cId="1542404150" sldId="3657"/>
            <ac:spMk id="24" creationId="{6F0BE65B-BB3B-4131-1FB7-CACFD91C8E45}"/>
          </ac:spMkLst>
        </pc:spChg>
      </pc:sldChg>
      <pc:sldChg chg="modSp mod">
        <pc:chgData name="Michał Sosnowski" userId="1c6af4ad-22f9-4ade-bf0f-5f8d59899a8d" providerId="ADAL" clId="{4DF35494-262B-4248-BFA0-DDC706AB4CA7}" dt="2025-06-11T08:23:23.689" v="457" actId="790"/>
        <pc:sldMkLst>
          <pc:docMk/>
          <pc:sldMk cId="2194155994" sldId="3658"/>
        </pc:sldMkLst>
        <pc:spChg chg="mod">
          <ac:chgData name="Michał Sosnowski" userId="1c6af4ad-22f9-4ade-bf0f-5f8d59899a8d" providerId="ADAL" clId="{4DF35494-262B-4248-BFA0-DDC706AB4CA7}" dt="2025-06-11T08:23:23.689" v="457" actId="790"/>
          <ac:spMkLst>
            <pc:docMk/>
            <pc:sldMk cId="2194155994" sldId="3658"/>
            <ac:spMk id="3" creationId="{2A227844-0491-6860-2CE6-FEC69C3AA957}"/>
          </ac:spMkLst>
        </pc:spChg>
        <pc:spChg chg="mod">
          <ac:chgData name="Michał Sosnowski" userId="1c6af4ad-22f9-4ade-bf0f-5f8d59899a8d" providerId="ADAL" clId="{4DF35494-262B-4248-BFA0-DDC706AB4CA7}" dt="2025-06-11T08:23:23.689" v="457" actId="790"/>
          <ac:spMkLst>
            <pc:docMk/>
            <pc:sldMk cId="2194155994" sldId="3658"/>
            <ac:spMk id="11" creationId="{E87CB205-7052-B578-E2B9-DA12E237C1B4}"/>
          </ac:spMkLst>
        </pc:spChg>
      </pc:sldChg>
      <pc:sldChg chg="addSp delSp modSp mod">
        <pc:chgData name="Michał Sosnowski" userId="1c6af4ad-22f9-4ade-bf0f-5f8d59899a8d" providerId="ADAL" clId="{4DF35494-262B-4248-BFA0-DDC706AB4CA7}" dt="2025-06-11T07:22:42.450" v="241" actId="1036"/>
        <pc:sldMkLst>
          <pc:docMk/>
          <pc:sldMk cId="2618665567" sldId="3679"/>
        </pc:sldMkLst>
        <pc:spChg chg="add del mod">
          <ac:chgData name="Michał Sosnowski" userId="1c6af4ad-22f9-4ade-bf0f-5f8d59899a8d" providerId="ADAL" clId="{4DF35494-262B-4248-BFA0-DDC706AB4CA7}" dt="2025-06-11T07:18:19.396" v="137" actId="478"/>
          <ac:spMkLst>
            <pc:docMk/>
            <pc:sldMk cId="2618665567" sldId="3679"/>
            <ac:spMk id="3" creationId="{BD2345AE-3D63-84B9-768E-EC6B170E52E0}"/>
          </ac:spMkLst>
        </pc:spChg>
        <pc:spChg chg="mod">
          <ac:chgData name="Michał Sosnowski" userId="1c6af4ad-22f9-4ade-bf0f-5f8d59899a8d" providerId="ADAL" clId="{4DF35494-262B-4248-BFA0-DDC706AB4CA7}" dt="2025-06-11T07:22:42.450" v="241" actId="1036"/>
          <ac:spMkLst>
            <pc:docMk/>
            <pc:sldMk cId="2618665567" sldId="3679"/>
            <ac:spMk id="4" creationId="{05EFD2B6-E353-C00A-4C62-2987174542CF}"/>
          </ac:spMkLst>
        </pc:spChg>
      </pc:sldChg>
      <pc:sldChg chg="modSp mod">
        <pc:chgData name="Michał Sosnowski" userId="1c6af4ad-22f9-4ade-bf0f-5f8d59899a8d" providerId="ADAL" clId="{4DF35494-262B-4248-BFA0-DDC706AB4CA7}" dt="2025-06-11T08:26:44.306" v="495" actId="255"/>
        <pc:sldMkLst>
          <pc:docMk/>
          <pc:sldMk cId="4035601161" sldId="3696"/>
        </pc:sldMkLst>
        <pc:graphicFrameChg chg="mod modGraphic">
          <ac:chgData name="Michał Sosnowski" userId="1c6af4ad-22f9-4ade-bf0f-5f8d59899a8d" providerId="ADAL" clId="{4DF35494-262B-4248-BFA0-DDC706AB4CA7}" dt="2025-06-11T08:26:44.306" v="495" actId="255"/>
          <ac:graphicFrameMkLst>
            <pc:docMk/>
            <pc:sldMk cId="4035601161" sldId="3696"/>
            <ac:graphicFrameMk id="2" creationId="{15D95DD4-0E2F-1F7D-8719-B978E262FE6E}"/>
          </ac:graphicFrameMkLst>
        </pc:graphicFrameChg>
      </pc:sldChg>
      <pc:sldChg chg="addSp delSp modSp mod">
        <pc:chgData name="Michał Sosnowski" userId="1c6af4ad-22f9-4ade-bf0f-5f8d59899a8d" providerId="ADAL" clId="{4DF35494-262B-4248-BFA0-DDC706AB4CA7}" dt="2025-06-11T08:33:38.904" v="553" actId="1076"/>
        <pc:sldMkLst>
          <pc:docMk/>
          <pc:sldMk cId="4160459004" sldId="3701"/>
        </pc:sldMkLst>
        <pc:spChg chg="mod">
          <ac:chgData name="Michał Sosnowski" userId="1c6af4ad-22f9-4ade-bf0f-5f8d59899a8d" providerId="ADAL" clId="{4DF35494-262B-4248-BFA0-DDC706AB4CA7}" dt="2025-06-11T08:33:32.959" v="551" actId="20577"/>
          <ac:spMkLst>
            <pc:docMk/>
            <pc:sldMk cId="4160459004" sldId="3701"/>
            <ac:spMk id="10" creationId="{DD1CD86D-25F9-C893-D9B1-F9C2F0714CE9}"/>
          </ac:spMkLst>
        </pc:spChg>
        <pc:picChg chg="del">
          <ac:chgData name="Michał Sosnowski" userId="1c6af4ad-22f9-4ade-bf0f-5f8d59899a8d" providerId="ADAL" clId="{4DF35494-262B-4248-BFA0-DDC706AB4CA7}" dt="2025-06-11T08:31:36.339" v="499" actId="478"/>
          <ac:picMkLst>
            <pc:docMk/>
            <pc:sldMk cId="4160459004" sldId="3701"/>
            <ac:picMk id="3" creationId="{24099E6E-8C6A-7903-0BEF-70D3E9148902}"/>
          </ac:picMkLst>
        </pc:picChg>
        <pc:picChg chg="add mod">
          <ac:chgData name="Michał Sosnowski" userId="1c6af4ad-22f9-4ade-bf0f-5f8d59899a8d" providerId="ADAL" clId="{4DF35494-262B-4248-BFA0-DDC706AB4CA7}" dt="2025-06-11T08:33:38.904" v="553" actId="1076"/>
          <ac:picMkLst>
            <pc:docMk/>
            <pc:sldMk cId="4160459004" sldId="3701"/>
            <ac:picMk id="5" creationId="{57EE531C-07B7-D2ED-C2AA-C80940F2A665}"/>
          </ac:picMkLst>
        </pc:picChg>
      </pc:sldChg>
      <pc:sldChg chg="modSp mod">
        <pc:chgData name="Michał Sosnowski" userId="1c6af4ad-22f9-4ade-bf0f-5f8d59899a8d" providerId="ADAL" clId="{4DF35494-262B-4248-BFA0-DDC706AB4CA7}" dt="2025-06-11T07:16:46.715" v="121" actId="732"/>
        <pc:sldMkLst>
          <pc:docMk/>
          <pc:sldMk cId="3377937762" sldId="3702"/>
        </pc:sldMkLst>
        <pc:spChg chg="mod">
          <ac:chgData name="Michał Sosnowski" userId="1c6af4ad-22f9-4ade-bf0f-5f8d59899a8d" providerId="ADAL" clId="{4DF35494-262B-4248-BFA0-DDC706AB4CA7}" dt="2025-06-11T07:16:37.966" v="109" actId="14100"/>
          <ac:spMkLst>
            <pc:docMk/>
            <pc:sldMk cId="3377937762" sldId="3702"/>
            <ac:spMk id="2" creationId="{972AA347-935C-FAD0-C7D3-73612F6BE2EB}"/>
          </ac:spMkLst>
        </pc:spChg>
        <pc:spChg chg="mod">
          <ac:chgData name="Michał Sosnowski" userId="1c6af4ad-22f9-4ade-bf0f-5f8d59899a8d" providerId="ADAL" clId="{4DF35494-262B-4248-BFA0-DDC706AB4CA7}" dt="2025-06-11T07:10:23.563" v="46" actId="21"/>
          <ac:spMkLst>
            <pc:docMk/>
            <pc:sldMk cId="3377937762" sldId="3702"/>
            <ac:spMk id="8" creationId="{DF160308-C3AC-5F4A-7B3B-C49EFC8877B8}"/>
          </ac:spMkLst>
        </pc:spChg>
        <pc:picChg chg="mod modCrop">
          <ac:chgData name="Michał Sosnowski" userId="1c6af4ad-22f9-4ade-bf0f-5f8d59899a8d" providerId="ADAL" clId="{4DF35494-262B-4248-BFA0-DDC706AB4CA7}" dt="2025-06-11T07:16:46.715" v="121" actId="732"/>
          <ac:picMkLst>
            <pc:docMk/>
            <pc:sldMk cId="3377937762" sldId="3702"/>
            <ac:picMk id="10" creationId="{9F235419-7D8D-F07A-8F8A-4A5C55493A29}"/>
          </ac:picMkLst>
        </pc:picChg>
      </pc:sldChg>
      <pc:sldChg chg="addSp delSp modSp mod">
        <pc:chgData name="Michał Sosnowski" userId="1c6af4ad-22f9-4ade-bf0f-5f8d59899a8d" providerId="ADAL" clId="{4DF35494-262B-4248-BFA0-DDC706AB4CA7}" dt="2025-06-11T09:23:32.328" v="849" actId="478"/>
        <pc:sldMkLst>
          <pc:docMk/>
          <pc:sldMk cId="2033596765" sldId="3705"/>
        </pc:sldMkLst>
        <pc:spChg chg="del">
          <ac:chgData name="Michał Sosnowski" userId="1c6af4ad-22f9-4ade-bf0f-5f8d59899a8d" providerId="ADAL" clId="{4DF35494-262B-4248-BFA0-DDC706AB4CA7}" dt="2025-06-11T08:49:08.585" v="843" actId="478"/>
          <ac:spMkLst>
            <pc:docMk/>
            <pc:sldMk cId="2033596765" sldId="3705"/>
            <ac:spMk id="3" creationId="{46A6BEB2-6641-9163-5105-E51B95032292}"/>
          </ac:spMkLst>
        </pc:spChg>
        <pc:spChg chg="mod">
          <ac:chgData name="Michał Sosnowski" userId="1c6af4ad-22f9-4ade-bf0f-5f8d59899a8d" providerId="ADAL" clId="{4DF35494-262B-4248-BFA0-DDC706AB4CA7}" dt="2025-06-11T08:49:12.400" v="844" actId="1076"/>
          <ac:spMkLst>
            <pc:docMk/>
            <pc:sldMk cId="2033596765" sldId="3705"/>
            <ac:spMk id="4" creationId="{D899C92F-81F1-D2D4-2FFF-39D571212090}"/>
          </ac:spMkLst>
        </pc:spChg>
        <pc:spChg chg="mod">
          <ac:chgData name="Michał Sosnowski" userId="1c6af4ad-22f9-4ade-bf0f-5f8d59899a8d" providerId="ADAL" clId="{4DF35494-262B-4248-BFA0-DDC706AB4CA7}" dt="2025-06-11T08:49:07.884" v="842" actId="1076"/>
          <ac:spMkLst>
            <pc:docMk/>
            <pc:sldMk cId="2033596765" sldId="3705"/>
            <ac:spMk id="11" creationId="{C14423C0-14D0-17A8-4490-50346A823567}"/>
          </ac:spMkLst>
        </pc:spChg>
        <pc:spChg chg="del">
          <ac:chgData name="Michał Sosnowski" userId="1c6af4ad-22f9-4ade-bf0f-5f8d59899a8d" providerId="ADAL" clId="{4DF35494-262B-4248-BFA0-DDC706AB4CA7}" dt="2025-06-11T08:49:04.298" v="841" actId="478"/>
          <ac:spMkLst>
            <pc:docMk/>
            <pc:sldMk cId="2033596765" sldId="3705"/>
            <ac:spMk id="12" creationId="{3ED20722-7FB1-492D-5BF4-61AFEDCC0C5A}"/>
          </ac:spMkLst>
        </pc:spChg>
        <pc:spChg chg="del">
          <ac:chgData name="Michał Sosnowski" userId="1c6af4ad-22f9-4ade-bf0f-5f8d59899a8d" providerId="ADAL" clId="{4DF35494-262B-4248-BFA0-DDC706AB4CA7}" dt="2025-06-11T08:49:02.767" v="840" actId="478"/>
          <ac:spMkLst>
            <pc:docMk/>
            <pc:sldMk cId="2033596765" sldId="3705"/>
            <ac:spMk id="13" creationId="{00EF0BB3-F4FC-B56B-42CD-EB0D09020548}"/>
          </ac:spMkLst>
        </pc:spChg>
        <pc:picChg chg="add mod">
          <ac:chgData name="Michał Sosnowski" userId="1c6af4ad-22f9-4ade-bf0f-5f8d59899a8d" providerId="ADAL" clId="{4DF35494-262B-4248-BFA0-DDC706AB4CA7}" dt="2025-06-11T08:48:57" v="838" actId="1038"/>
          <ac:picMkLst>
            <pc:docMk/>
            <pc:sldMk cId="2033596765" sldId="3705"/>
            <ac:picMk id="5" creationId="{61563395-F50B-BB4C-FB4B-BF427442E620}"/>
          </ac:picMkLst>
        </pc:picChg>
        <pc:picChg chg="add del mod modCrop">
          <ac:chgData name="Michał Sosnowski" userId="1c6af4ad-22f9-4ade-bf0f-5f8d59899a8d" providerId="ADAL" clId="{4DF35494-262B-4248-BFA0-DDC706AB4CA7}" dt="2025-06-11T09:23:32.328" v="849" actId="478"/>
          <ac:picMkLst>
            <pc:docMk/>
            <pc:sldMk cId="2033596765" sldId="3705"/>
            <ac:picMk id="6" creationId="{B3B5AA8A-0D3C-D19B-342D-CE16B0E2CFFC}"/>
          </ac:picMkLst>
        </pc:picChg>
        <pc:picChg chg="del mod">
          <ac:chgData name="Michał Sosnowski" userId="1c6af4ad-22f9-4ade-bf0f-5f8d59899a8d" providerId="ADAL" clId="{4DF35494-262B-4248-BFA0-DDC706AB4CA7}" dt="2025-06-11T08:48:30.350" v="800" actId="478"/>
          <ac:picMkLst>
            <pc:docMk/>
            <pc:sldMk cId="2033596765" sldId="3705"/>
            <ac:picMk id="9" creationId="{7AB1C252-D77D-7A31-7259-CD46719C9BD6}"/>
          </ac:picMkLst>
        </pc:picChg>
      </pc:sldChg>
      <pc:sldChg chg="addSp delSp modSp mod">
        <pc:chgData name="Michał Sosnowski" userId="1c6af4ad-22f9-4ade-bf0f-5f8d59899a8d" providerId="ADAL" clId="{4DF35494-262B-4248-BFA0-DDC706AB4CA7}" dt="2025-06-11T08:43:42.219" v="577" actId="14100"/>
        <pc:sldMkLst>
          <pc:docMk/>
          <pc:sldMk cId="908854724" sldId="3706"/>
        </pc:sldMkLst>
        <pc:spChg chg="add mod">
          <ac:chgData name="Michał Sosnowski" userId="1c6af4ad-22f9-4ade-bf0f-5f8d59899a8d" providerId="ADAL" clId="{4DF35494-262B-4248-BFA0-DDC706AB4CA7}" dt="2025-06-11T08:43:42.219" v="577" actId="14100"/>
          <ac:spMkLst>
            <pc:docMk/>
            <pc:sldMk cId="908854724" sldId="3706"/>
            <ac:spMk id="4" creationId="{A57C6629-675F-4179-03EC-21D1830D0555}"/>
          </ac:spMkLst>
        </pc:spChg>
        <pc:spChg chg="mod">
          <ac:chgData name="Michał Sosnowski" userId="1c6af4ad-22f9-4ade-bf0f-5f8d59899a8d" providerId="ADAL" clId="{4DF35494-262B-4248-BFA0-DDC706AB4CA7}" dt="2025-06-11T08:43:38.981" v="576" actId="14100"/>
          <ac:spMkLst>
            <pc:docMk/>
            <pc:sldMk cId="908854724" sldId="3706"/>
            <ac:spMk id="7" creationId="{15BB1F23-ACF4-DC82-6747-980A92AF6A34}"/>
          </ac:spMkLst>
        </pc:spChg>
        <pc:picChg chg="add del mod modCrop">
          <ac:chgData name="Michał Sosnowski" userId="1c6af4ad-22f9-4ade-bf0f-5f8d59899a8d" providerId="ADAL" clId="{4DF35494-262B-4248-BFA0-DDC706AB4CA7}" dt="2025-06-11T08:38:43.459" v="564" actId="21"/>
          <ac:picMkLst>
            <pc:docMk/>
            <pc:sldMk cId="908854724" sldId="3706"/>
            <ac:picMk id="3" creationId="{326860A7-54FC-509E-7591-E29915CDC1BB}"/>
          </ac:picMkLst>
        </pc:picChg>
      </pc:sldChg>
      <pc:sldMasterChg chg="modSp mod">
        <pc:chgData name="Michał Sosnowski" userId="1c6af4ad-22f9-4ade-bf0f-5f8d59899a8d" providerId="ADAL" clId="{4DF35494-262B-4248-BFA0-DDC706AB4CA7}" dt="2025-06-11T07:25:21.599" v="287" actId="255"/>
        <pc:sldMasterMkLst>
          <pc:docMk/>
          <pc:sldMasterMk cId="1325705751" sldId="2147483716"/>
        </pc:sldMasterMkLst>
        <pc:spChg chg="mod">
          <ac:chgData name="Michał Sosnowski" userId="1c6af4ad-22f9-4ade-bf0f-5f8d59899a8d" providerId="ADAL" clId="{4DF35494-262B-4248-BFA0-DDC706AB4CA7}" dt="2025-06-11T07:25:21.599" v="287" actId="255"/>
          <ac:spMkLst>
            <pc:docMk/>
            <pc:sldMasterMk cId="1325705751" sldId="2147483716"/>
            <ac:spMk id="11" creationId="{05852F51-B5D0-740D-47C7-E021F2E5D216}"/>
          </ac:spMkLst>
        </pc:spChg>
      </pc:sldMasterChg>
    </pc:docChg>
  </pc:docChgLst>
  <pc:docChgLst>
    <pc:chgData name="Marcin Szuba" userId="S::marcin.szuba@medinice.pl::cdcffb37-5191-4bd6-889c-dff9b8930338" providerId="AD" clId="Web-{725E96B2-A517-F328-62EE-007AB5D2FCA4}"/>
    <pc:docChg chg="modSld">
      <pc:chgData name="Marcin Szuba" userId="S::marcin.szuba@medinice.pl::cdcffb37-5191-4bd6-889c-dff9b8930338" providerId="AD" clId="Web-{725E96B2-A517-F328-62EE-007AB5D2FCA4}" dt="2025-05-25T19:04:03.759" v="86" actId="20577"/>
      <pc:docMkLst>
        <pc:docMk/>
      </pc:docMkLst>
      <pc:sldChg chg="addSp modSp">
        <pc:chgData name="Marcin Szuba" userId="S::marcin.szuba@medinice.pl::cdcffb37-5191-4bd6-889c-dff9b8930338" providerId="AD" clId="Web-{725E96B2-A517-F328-62EE-007AB5D2FCA4}" dt="2025-05-25T19:04:03.759" v="86" actId="20577"/>
        <pc:sldMkLst>
          <pc:docMk/>
          <pc:sldMk cId="3110079218" sldId="3704"/>
        </pc:sldMkLst>
        <pc:spChg chg="add mod">
          <ac:chgData name="Marcin Szuba" userId="S::marcin.szuba@medinice.pl::cdcffb37-5191-4bd6-889c-dff9b8930338" providerId="AD" clId="Web-{725E96B2-A517-F328-62EE-007AB5D2FCA4}" dt="2025-05-25T18:59:57.389" v="13" actId="14100"/>
          <ac:spMkLst>
            <pc:docMk/>
            <pc:sldMk cId="3110079218" sldId="3704"/>
            <ac:spMk id="2" creationId="{580B3081-5DDA-1C5B-0683-608307F8F582}"/>
          </ac:spMkLst>
        </pc:spChg>
        <pc:spChg chg="mod">
          <ac:chgData name="Marcin Szuba" userId="S::marcin.szuba@medinice.pl::cdcffb37-5191-4bd6-889c-dff9b8930338" providerId="AD" clId="Web-{725E96B2-A517-F328-62EE-007AB5D2FCA4}" dt="2025-05-25T19:00:34.281" v="33" actId="20577"/>
          <ac:spMkLst>
            <pc:docMk/>
            <pc:sldMk cId="3110079218" sldId="3704"/>
            <ac:spMk id="4" creationId="{63459CA0-5554-53B4-44DC-EE44252C635C}"/>
          </ac:spMkLst>
        </pc:spChg>
        <pc:spChg chg="mod">
          <ac:chgData name="Marcin Szuba" userId="S::marcin.szuba@medinice.pl::cdcffb37-5191-4bd6-889c-dff9b8930338" providerId="AD" clId="Web-{725E96B2-A517-F328-62EE-007AB5D2FCA4}" dt="2025-05-25T19:01:08.955" v="61" actId="20577"/>
          <ac:spMkLst>
            <pc:docMk/>
            <pc:sldMk cId="3110079218" sldId="3704"/>
            <ac:spMk id="6" creationId="{D3F561A5-29D8-6F70-F589-36342A97610C}"/>
          </ac:spMkLst>
        </pc:spChg>
        <pc:spChg chg="mod">
          <ac:chgData name="Marcin Szuba" userId="S::marcin.szuba@medinice.pl::cdcffb37-5191-4bd6-889c-dff9b8930338" providerId="AD" clId="Web-{725E96B2-A517-F328-62EE-007AB5D2FCA4}" dt="2025-05-25T19:00:02.358" v="14" actId="20577"/>
          <ac:spMkLst>
            <pc:docMk/>
            <pc:sldMk cId="3110079218" sldId="3704"/>
            <ac:spMk id="12" creationId="{31A0F4EA-427D-60E1-936F-1EE940314C97}"/>
          </ac:spMkLst>
        </pc:spChg>
        <pc:spChg chg="mod">
          <ac:chgData name="Marcin Szuba" userId="S::marcin.szuba@medinice.pl::cdcffb37-5191-4bd6-889c-dff9b8930338" providerId="AD" clId="Web-{725E96B2-A517-F328-62EE-007AB5D2FCA4}" dt="2025-05-25T19:04:03.759" v="86" actId="20577"/>
          <ac:spMkLst>
            <pc:docMk/>
            <pc:sldMk cId="3110079218" sldId="3704"/>
            <ac:spMk id="13" creationId="{901A72C8-32A8-437C-674A-7CF21F122E51}"/>
          </ac:spMkLst>
        </pc:spChg>
        <pc:spChg chg="mod">
          <ac:chgData name="Marcin Szuba" userId="S::marcin.szuba@medinice.pl::cdcffb37-5191-4bd6-889c-dff9b8930338" providerId="AD" clId="Web-{725E96B2-A517-F328-62EE-007AB5D2FCA4}" dt="2025-05-25T19:03:19.241" v="66" actId="20577"/>
          <ac:spMkLst>
            <pc:docMk/>
            <pc:sldMk cId="3110079218" sldId="3704"/>
            <ac:spMk id="15" creationId="{98CE353A-513C-3DF0-1F3B-6D69CC4F86AD}"/>
          </ac:spMkLst>
        </pc:spChg>
        <pc:spChg chg="mod">
          <ac:chgData name="Marcin Szuba" userId="S::marcin.szuba@medinice.pl::cdcffb37-5191-4bd6-889c-dff9b8930338" providerId="AD" clId="Web-{725E96B2-A517-F328-62EE-007AB5D2FCA4}" dt="2025-05-25T19:03:35.602" v="71" actId="20577"/>
          <ac:spMkLst>
            <pc:docMk/>
            <pc:sldMk cId="3110079218" sldId="3704"/>
            <ac:spMk id="16" creationId="{B89A0DC1-429A-878C-FA2D-3C491E9BE39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97598504631507E-2"/>
          <c:y val="0.11707407981367804"/>
          <c:w val="0.97404802990736983"/>
          <c:h val="0.77015248780551004"/>
        </c:manualLayout>
      </c:layout>
      <c:barChart>
        <c:barDir val="col"/>
        <c:grouping val="clustered"/>
        <c:varyColors val="0"/>
        <c:ser>
          <c:idx val="0"/>
          <c:order val="0"/>
          <c:tx>
            <c:strRef>
              <c:f>Arkusz1!$C$1</c:f>
              <c:strCache>
                <c:ptCount val="1"/>
                <c:pt idx="0">
                  <c:v>60+</c:v>
                </c:pt>
              </c:strCache>
            </c:strRef>
          </c:tx>
          <c:spPr>
            <a:solidFill>
              <a:srgbClr val="0E3D69"/>
            </a:solidFill>
            <a:ln>
              <a:solidFill>
                <a:srgbClr val="0E3D69"/>
              </a:solidFill>
            </a:ln>
            <a:effectLst/>
          </c:spPr>
          <c:invertIfNegative val="0"/>
          <c:dLbls>
            <c:numFmt formatCode="#,##0" sourceLinked="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Arkusz1!$A$2:$A$5</c:f>
              <c:numCache>
                <c:formatCode>General</c:formatCode>
                <c:ptCount val="4"/>
                <c:pt idx="0">
                  <c:v>2020</c:v>
                </c:pt>
                <c:pt idx="1">
                  <c:v>2025</c:v>
                </c:pt>
                <c:pt idx="2">
                  <c:v>2030</c:v>
                </c:pt>
                <c:pt idx="3">
                  <c:v>2035</c:v>
                </c:pt>
              </c:numCache>
            </c:numRef>
          </c:cat>
          <c:val>
            <c:numRef>
              <c:f>Arkusz1!$C$2:$C$5</c:f>
              <c:numCache>
                <c:formatCode>General</c:formatCode>
                <c:ptCount val="4"/>
                <c:pt idx="0">
                  <c:v>49</c:v>
                </c:pt>
                <c:pt idx="1">
                  <c:v>74</c:v>
                </c:pt>
                <c:pt idx="2">
                  <c:v>108</c:v>
                </c:pt>
                <c:pt idx="3">
                  <c:v>161</c:v>
                </c:pt>
              </c:numCache>
            </c:numRef>
          </c:val>
          <c:extLst>
            <c:ext xmlns:c16="http://schemas.microsoft.com/office/drawing/2014/chart" uri="{C3380CC4-5D6E-409C-BE32-E72D297353CC}">
              <c16:uniqueId val="{00000004-D7AB-9149-9E55-800BF113A731}"/>
            </c:ext>
          </c:extLst>
        </c:ser>
        <c:dLbls>
          <c:dLblPos val="ctr"/>
          <c:showLegendKey val="0"/>
          <c:showVal val="1"/>
          <c:showCatName val="0"/>
          <c:showSerName val="0"/>
          <c:showPercent val="0"/>
          <c:showBubbleSize val="0"/>
        </c:dLbls>
        <c:gapWidth val="75"/>
        <c:axId val="256583168"/>
        <c:axId val="256602496"/>
      </c:barChart>
      <c:catAx>
        <c:axId val="2565831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3600" b="0" i="0" u="none" strike="noStrike" kern="1200" baseline="0">
                <a:solidFill>
                  <a:srgbClr val="0E3D69"/>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crossAx val="256602496"/>
        <c:crosses val="autoZero"/>
        <c:auto val="1"/>
        <c:lblAlgn val="ctr"/>
        <c:lblOffset val="100"/>
        <c:noMultiLvlLbl val="0"/>
      </c:catAx>
      <c:valAx>
        <c:axId val="256602496"/>
        <c:scaling>
          <c:orientation val="minMax"/>
          <c:max val="170"/>
          <c:min val="0"/>
        </c:scaling>
        <c:delete val="1"/>
        <c:axPos val="l"/>
        <c:numFmt formatCode="General" sourceLinked="1"/>
        <c:majorTickMark val="out"/>
        <c:minorTickMark val="none"/>
        <c:tickLblPos val="nextTo"/>
        <c:crossAx val="256583168"/>
        <c:crosses val="autoZero"/>
        <c:crossBetween val="between"/>
        <c:majorUnit val="5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600">
          <a:solidFill>
            <a:srgbClr val="0E3D69"/>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Sheet1!$B$2:$K$2</c:f>
              <c:numCache>
                <c:formatCode>General</c:formatCode>
                <c:ptCount val="10"/>
              </c:numCache>
            </c:numRef>
          </c:val>
          <c:smooth val="0"/>
          <c:extLst>
            <c:ext xmlns:c16="http://schemas.microsoft.com/office/drawing/2014/chart" uri="{C3380CC4-5D6E-409C-BE32-E72D297353CC}">
              <c16:uniqueId val="{00000000-95FD-FC4C-969C-B0743CD11A37}"/>
            </c:ext>
          </c:extLst>
        </c:ser>
        <c:ser>
          <c:idx val="1"/>
          <c:order val="1"/>
          <c:tx>
            <c:strRef>
              <c:f>Sheet1!$A$3</c:f>
              <c:strCache>
                <c:ptCount val="1"/>
                <c:pt idx="0">
                  <c:v>Global market for heart ablation technologies, 2015-2026 (billion USD) </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Sheet1!$B$3:$K$3</c:f>
              <c:numCache>
                <c:formatCode>0</c:formatCode>
                <c:ptCount val="10"/>
                <c:pt idx="0">
                  <c:v>140</c:v>
                </c:pt>
                <c:pt idx="1">
                  <c:v>160</c:v>
                </c:pt>
                <c:pt idx="2">
                  <c:v>182.4</c:v>
                </c:pt>
                <c:pt idx="3">
                  <c:v>211.584</c:v>
                </c:pt>
                <c:pt idx="4">
                  <c:v>249.66911999999999</c:v>
                </c:pt>
                <c:pt idx="5">
                  <c:v>299.60294399999998</c:v>
                </c:pt>
                <c:pt idx="6">
                  <c:v>359.5235328</c:v>
                </c:pt>
                <c:pt idx="7">
                  <c:v>431.42823936000002</c:v>
                </c:pt>
                <c:pt idx="8">
                  <c:v>517.71388723200005</c:v>
                </c:pt>
              </c:numCache>
            </c:numRef>
          </c:val>
          <c:smooth val="0"/>
          <c:extLst>
            <c:ext xmlns:c16="http://schemas.microsoft.com/office/drawing/2014/chart" uri="{C3380CC4-5D6E-409C-BE32-E72D297353CC}">
              <c16:uniqueId val="{00000001-95FD-FC4C-969C-B0743CD11A37}"/>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in val="100"/>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0"/>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ajorUnit val="100"/>
        <c:minorUnit val="1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Sheet1!$B$2:$K$2</c:f>
              <c:numCache>
                <c:formatCode>General</c:formatCode>
                <c:ptCount val="10"/>
              </c:numCache>
            </c:numRef>
          </c:val>
          <c:smooth val="0"/>
          <c:extLst>
            <c:ext xmlns:c16="http://schemas.microsoft.com/office/drawing/2014/chart" uri="{C3380CC4-5D6E-409C-BE32-E72D297353CC}">
              <c16:uniqueId val="{00000001-6CE9-9A4B-BBA7-4C2C2FE40933}"/>
            </c:ext>
          </c:extLst>
        </c:ser>
        <c:ser>
          <c:idx val="1"/>
          <c:order val="1"/>
          <c:tx>
            <c:strRef>
              <c:f>Sheet1!$A$3</c:f>
              <c:strCache>
                <c:ptCount val="1"/>
                <c:pt idx="0">
                  <c:v>Global market for heart ablation technologies, 2015-2026 (billion USD) </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Sheet1!$B$3:$K$3</c:f>
              <c:numCache>
                <c:formatCode>0</c:formatCode>
                <c:ptCount val="10"/>
                <c:pt idx="0">
                  <c:v>872.61</c:v>
                </c:pt>
                <c:pt idx="1">
                  <c:v>986</c:v>
                </c:pt>
                <c:pt idx="2">
                  <c:v>1143.76</c:v>
                </c:pt>
                <c:pt idx="3">
                  <c:v>1349.6368</c:v>
                </c:pt>
                <c:pt idx="4">
                  <c:v>1619.5641599999999</c:v>
                </c:pt>
                <c:pt idx="5">
                  <c:v>1943.4769919999999</c:v>
                </c:pt>
                <c:pt idx="6">
                  <c:v>2332.1723904</c:v>
                </c:pt>
                <c:pt idx="7">
                  <c:v>2798.6068684800002</c:v>
                </c:pt>
                <c:pt idx="8">
                  <c:v>3358.3282421760005</c:v>
                </c:pt>
              </c:numCache>
            </c:numRef>
          </c:val>
          <c:smooth val="0"/>
          <c:extLst>
            <c:ext xmlns:c16="http://schemas.microsoft.com/office/drawing/2014/chart" uri="{C3380CC4-5D6E-409C-BE32-E72D297353CC}">
              <c16:uniqueId val="{00000002-6CE9-9A4B-BBA7-4C2C2FE40933}"/>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1"/>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4000"/>
          <c:min val="500"/>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1"/>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ajorUnit val="1000"/>
        <c:minorUnit val="1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Arkusz1!$C$1</c:f>
              <c:strCache>
                <c:ptCount val="1"/>
                <c:pt idx="0">
                  <c:v>60+</c:v>
                </c:pt>
              </c:strCache>
            </c:strRef>
          </c:tx>
          <c:spPr>
            <a:solidFill>
              <a:srgbClr val="0E3D69"/>
            </a:solidFill>
            <a:ln>
              <a:solidFill>
                <a:srgbClr val="0E3D69"/>
              </a:solidFill>
            </a:ln>
            <a:effectLst/>
          </c:spPr>
          <c:invertIfNegative val="0"/>
          <c:dLbls>
            <c:numFmt formatCode="#,##0" sourceLinked="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numRef>
              <c:f>Arkusz1!$A$2:$A$5</c:f>
              <c:numCache>
                <c:formatCode>General</c:formatCode>
                <c:ptCount val="4"/>
                <c:pt idx="0">
                  <c:v>2000</c:v>
                </c:pt>
                <c:pt idx="1">
                  <c:v>2015</c:v>
                </c:pt>
                <c:pt idx="2">
                  <c:v>2030</c:v>
                </c:pt>
                <c:pt idx="3">
                  <c:v>2050</c:v>
                </c:pt>
              </c:numCache>
            </c:numRef>
          </c:cat>
          <c:val>
            <c:numRef>
              <c:f>Arkusz1!$C$2:$C$5</c:f>
              <c:numCache>
                <c:formatCode>General</c:formatCode>
                <c:ptCount val="4"/>
                <c:pt idx="0">
                  <c:v>607.1</c:v>
                </c:pt>
                <c:pt idx="1">
                  <c:v>900.9</c:v>
                </c:pt>
                <c:pt idx="2">
                  <c:v>1402.4</c:v>
                </c:pt>
                <c:pt idx="3">
                  <c:v>2092</c:v>
                </c:pt>
              </c:numCache>
            </c:numRef>
          </c:val>
          <c:extLst>
            <c:ext xmlns:c16="http://schemas.microsoft.com/office/drawing/2014/chart" uri="{C3380CC4-5D6E-409C-BE32-E72D297353CC}">
              <c16:uniqueId val="{00000004-D7AB-9149-9E55-800BF113A731}"/>
            </c:ext>
          </c:extLst>
        </c:ser>
        <c:dLbls>
          <c:dLblPos val="ctr"/>
          <c:showLegendKey val="0"/>
          <c:showVal val="1"/>
          <c:showCatName val="0"/>
          <c:showSerName val="0"/>
          <c:showPercent val="0"/>
          <c:showBubbleSize val="0"/>
        </c:dLbls>
        <c:gapWidth val="75"/>
        <c:axId val="256583168"/>
        <c:axId val="256602496"/>
      </c:barChart>
      <c:catAx>
        <c:axId val="2565831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3600" b="0" i="0" u="none" strike="noStrike" kern="1200" baseline="0">
                <a:solidFill>
                  <a:srgbClr val="0E3D69"/>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crossAx val="256602496"/>
        <c:crosses val="autoZero"/>
        <c:auto val="1"/>
        <c:lblAlgn val="ctr"/>
        <c:lblOffset val="100"/>
        <c:noMultiLvlLbl val="0"/>
      </c:catAx>
      <c:valAx>
        <c:axId val="256602496"/>
        <c:scaling>
          <c:orientation val="minMax"/>
          <c:max val="2100"/>
        </c:scaling>
        <c:delete val="1"/>
        <c:axPos val="l"/>
        <c:numFmt formatCode="General" sourceLinked="1"/>
        <c:majorTickMark val="none"/>
        <c:minorTickMark val="none"/>
        <c:tickLblPos val="nextTo"/>
        <c:crossAx val="256583168"/>
        <c:crosses val="autoZero"/>
        <c:crossBetween val="between"/>
        <c:majorUnit val="70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600">
          <a:solidFill>
            <a:srgbClr val="0E3D69"/>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Sheet1!$B$2:$K$2</c:f>
              <c:numCache>
                <c:formatCode>General</c:formatCode>
                <c:ptCount val="10"/>
              </c:numCache>
            </c:numRef>
          </c:val>
          <c:smooth val="0"/>
          <c:extLst>
            <c:ext xmlns:c16="http://schemas.microsoft.com/office/drawing/2014/chart" uri="{C3380CC4-5D6E-409C-BE32-E72D297353CC}">
              <c16:uniqueId val="{00000000-8113-6746-ADD8-3B3141EB4A07}"/>
            </c:ext>
          </c:extLst>
        </c:ser>
        <c:ser>
          <c:idx val="1"/>
          <c:order val="1"/>
          <c:tx>
            <c:strRef>
              <c:f>Sheet1!$A$3</c:f>
              <c:strCache>
                <c:ptCount val="1"/>
                <c:pt idx="0">
                  <c:v>Global market for heart ablation technologies, 2015-2026 (billion USD) </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Sheet1!$B$3:$K$3</c:f>
              <c:numCache>
                <c:formatCode>General</c:formatCode>
                <c:ptCount val="10"/>
                <c:pt idx="0">
                  <c:v>1.2</c:v>
                </c:pt>
                <c:pt idx="1">
                  <c:v>1</c:v>
                </c:pt>
                <c:pt idx="2">
                  <c:v>1.2</c:v>
                </c:pt>
                <c:pt idx="3">
                  <c:v>1.4</c:v>
                </c:pt>
                <c:pt idx="4">
                  <c:v>1.6</c:v>
                </c:pt>
                <c:pt idx="5">
                  <c:v>1.8</c:v>
                </c:pt>
                <c:pt idx="6">
                  <c:v>2</c:v>
                </c:pt>
                <c:pt idx="7">
                  <c:v>2.2000000000000002</c:v>
                </c:pt>
                <c:pt idx="8">
                  <c:v>2.4</c:v>
                </c:pt>
              </c:numCache>
            </c:numRef>
          </c:val>
          <c:smooth val="0"/>
          <c:extLst>
            <c:ext xmlns:c16="http://schemas.microsoft.com/office/drawing/2014/chart" uri="{C3380CC4-5D6E-409C-BE32-E72D297353CC}">
              <c16:uniqueId val="{00000001-8113-6746-ADD8-3B3141EB4A07}"/>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3"/>
          <c:min val="0"/>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0"/>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inorUnit val="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Sheet1!$B$2:$K$2</c:f>
              <c:numCache>
                <c:formatCode>General</c:formatCode>
                <c:ptCount val="10"/>
              </c:numCache>
            </c:numRef>
          </c:val>
          <c:smooth val="0"/>
          <c:extLst>
            <c:ext xmlns:c16="http://schemas.microsoft.com/office/drawing/2014/chart" uri="{C3380CC4-5D6E-409C-BE32-E72D297353CC}">
              <c16:uniqueId val="{00000000-8113-6746-ADD8-3B3141EB4A07}"/>
            </c:ext>
          </c:extLst>
        </c:ser>
        <c:ser>
          <c:idx val="1"/>
          <c:order val="1"/>
          <c:tx>
            <c:strRef>
              <c:f>Sheet1!$A$3</c:f>
              <c:strCache>
                <c:ptCount val="1"/>
                <c:pt idx="0">
                  <c:v>Global market for heart ablation technologies, 2015-2026 (billion USD) </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Sheet1!$B$3:$K$3</c:f>
              <c:numCache>
                <c:formatCode>General</c:formatCode>
                <c:ptCount val="10"/>
                <c:pt idx="0">
                  <c:v>1.4</c:v>
                </c:pt>
                <c:pt idx="1">
                  <c:v>1.6</c:v>
                </c:pt>
                <c:pt idx="2">
                  <c:v>1.8</c:v>
                </c:pt>
                <c:pt idx="3">
                  <c:v>2</c:v>
                </c:pt>
                <c:pt idx="4">
                  <c:v>2.2000000000000002</c:v>
                </c:pt>
                <c:pt idx="5">
                  <c:v>2.4</c:v>
                </c:pt>
                <c:pt idx="6">
                  <c:v>2.6</c:v>
                </c:pt>
                <c:pt idx="7">
                  <c:v>2.8</c:v>
                </c:pt>
                <c:pt idx="8">
                  <c:v>3</c:v>
                </c:pt>
              </c:numCache>
            </c:numRef>
          </c:val>
          <c:smooth val="0"/>
          <c:extLst>
            <c:ext xmlns:c16="http://schemas.microsoft.com/office/drawing/2014/chart" uri="{C3380CC4-5D6E-409C-BE32-E72D297353CC}">
              <c16:uniqueId val="{00000001-8113-6746-ADD8-3B3141EB4A07}"/>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3"/>
          <c:min val="0"/>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0"/>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inorUnit val="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Sheet1!$B$2:$K$2</c:f>
              <c:numCache>
                <c:formatCode>General</c:formatCode>
                <c:ptCount val="10"/>
              </c:numCache>
            </c:numRef>
          </c:val>
          <c:smooth val="0"/>
          <c:extLst>
            <c:ext xmlns:c16="http://schemas.microsoft.com/office/drawing/2014/chart" uri="{C3380CC4-5D6E-409C-BE32-E72D297353CC}">
              <c16:uniqueId val="{00000001-0676-FF43-8364-6EB93B9EFCEA}"/>
            </c:ext>
          </c:extLst>
        </c:ser>
        <c:ser>
          <c:idx val="1"/>
          <c:order val="1"/>
          <c:tx>
            <c:strRef>
              <c:f>Sheet1!$A$3</c:f>
              <c:strCache>
                <c:ptCount val="1"/>
                <c:pt idx="0">
                  <c:v>Global market for heart ablation technologies, 2015-2026 (billion USD) </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Sheet1!$B$3:$K$3</c:f>
              <c:numCache>
                <c:formatCode>0</c:formatCode>
                <c:ptCount val="10"/>
                <c:pt idx="0">
                  <c:v>611</c:v>
                </c:pt>
                <c:pt idx="1">
                  <c:v>650</c:v>
                </c:pt>
                <c:pt idx="2">
                  <c:v>689</c:v>
                </c:pt>
                <c:pt idx="3">
                  <c:v>737.23</c:v>
                </c:pt>
                <c:pt idx="4">
                  <c:v>796.20839999999998</c:v>
                </c:pt>
                <c:pt idx="5">
                  <c:v>859.90507200000002</c:v>
                </c:pt>
                <c:pt idx="6">
                  <c:v>932.99700312000004</c:v>
                </c:pt>
                <c:pt idx="7">
                  <c:v>1007.6367633696001</c:v>
                </c:pt>
                <c:pt idx="8">
                  <c:v>1098.3240720728641</c:v>
                </c:pt>
              </c:numCache>
            </c:numRef>
          </c:val>
          <c:smooth val="0"/>
          <c:extLst>
            <c:ext xmlns:c16="http://schemas.microsoft.com/office/drawing/2014/chart" uri="{C3380CC4-5D6E-409C-BE32-E72D297353CC}">
              <c16:uniqueId val="{00000002-0676-FF43-8364-6EB93B9EFCEA}"/>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1"/>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1200"/>
          <c:min val="500"/>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1"/>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ajorUnit val="2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2020</c:v>
                </c:pt>
                <c:pt idx="1">
                  <c:v>2021</c:v>
                </c:pt>
                <c:pt idx="2">
                  <c:v>2022</c:v>
                </c:pt>
                <c:pt idx="3">
                  <c:v>2023</c:v>
                </c:pt>
                <c:pt idx="4">
                  <c:v>2024</c:v>
                </c:pt>
                <c:pt idx="5">
                  <c:v>2025</c:v>
                </c:pt>
                <c:pt idx="6">
                  <c:v>2026</c:v>
                </c:pt>
                <c:pt idx="7">
                  <c:v>2027</c:v>
                </c:pt>
                <c:pt idx="8">
                  <c:v>2028</c:v>
                </c:pt>
                <c:pt idx="9">
                  <c:v>2029</c:v>
                </c:pt>
              </c:strCache>
            </c:strRef>
          </c:cat>
          <c:val>
            <c:numRef>
              <c:f>Sheet1!$B$2:$K$2</c:f>
              <c:numCache>
                <c:formatCode>General</c:formatCode>
                <c:ptCount val="10"/>
              </c:numCache>
            </c:numRef>
          </c:val>
          <c:smooth val="0"/>
          <c:extLst>
            <c:ext xmlns:c16="http://schemas.microsoft.com/office/drawing/2014/chart" uri="{C3380CC4-5D6E-409C-BE32-E72D297353CC}">
              <c16:uniqueId val="{00000000-D249-6242-AF12-65192390D5C2}"/>
            </c:ext>
          </c:extLst>
        </c:ser>
        <c:ser>
          <c:idx val="1"/>
          <c:order val="1"/>
          <c:tx>
            <c:strRef>
              <c:f>Sheet1!$A$3</c:f>
              <c:strCache>
                <c:ptCount val="1"/>
                <c:pt idx="0">
                  <c:v>Ilość operacji wymiany zastawki</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Sheet1!$B$1:$K$1</c:f>
              <c:strCache>
                <c:ptCount val="10"/>
                <c:pt idx="0">
                  <c:v>2020</c:v>
                </c:pt>
                <c:pt idx="1">
                  <c:v>2021</c:v>
                </c:pt>
                <c:pt idx="2">
                  <c:v>2022</c:v>
                </c:pt>
                <c:pt idx="3">
                  <c:v>2023</c:v>
                </c:pt>
                <c:pt idx="4">
                  <c:v>2024</c:v>
                </c:pt>
                <c:pt idx="5">
                  <c:v>2025</c:v>
                </c:pt>
                <c:pt idx="6">
                  <c:v>2026</c:v>
                </c:pt>
                <c:pt idx="7">
                  <c:v>2027</c:v>
                </c:pt>
                <c:pt idx="8">
                  <c:v>2028</c:v>
                </c:pt>
                <c:pt idx="9">
                  <c:v>2029</c:v>
                </c:pt>
              </c:strCache>
            </c:strRef>
          </c:cat>
          <c:val>
            <c:numRef>
              <c:f>Sheet1!$B$3:$K$3</c:f>
              <c:numCache>
                <c:formatCode>_ * #\ ##0_ ;_ * \-#\ ##0_ ;_ * "-"??_ ;_ @_ </c:formatCode>
                <c:ptCount val="10"/>
                <c:pt idx="0">
                  <c:v>22</c:v>
                </c:pt>
                <c:pt idx="1">
                  <c:v>23.87</c:v>
                </c:pt>
                <c:pt idx="2">
                  <c:v>25.898949999999999</c:v>
                </c:pt>
                <c:pt idx="3">
                  <c:v>28.10036075</c:v>
                </c:pt>
                <c:pt idx="4">
                  <c:v>30.48889141375</c:v>
                </c:pt>
                <c:pt idx="5">
                  <c:v>33.08044718391875</c:v>
                </c:pt>
                <c:pt idx="6">
                  <c:v>35.892285194551846</c:v>
                </c:pt>
                <c:pt idx="7">
                  <c:v>38.943129436088753</c:v>
                </c:pt>
                <c:pt idx="8">
                  <c:v>42.2532954381563</c:v>
                </c:pt>
                <c:pt idx="9">
                  <c:v>45.844825550399584</c:v>
                </c:pt>
              </c:numCache>
            </c:numRef>
          </c:val>
          <c:smooth val="0"/>
          <c:extLst>
            <c:ext xmlns:c16="http://schemas.microsoft.com/office/drawing/2014/chart" uri="{C3380CC4-5D6E-409C-BE32-E72D297353CC}">
              <c16:uniqueId val="{00000001-D249-6242-AF12-65192390D5C2}"/>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50"/>
          <c:min val="20"/>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0"/>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ajorUnit val="10"/>
        <c:minorUnit val="1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2020</c:v>
                </c:pt>
                <c:pt idx="1">
                  <c:v>2021</c:v>
                </c:pt>
                <c:pt idx="2">
                  <c:v>2022</c:v>
                </c:pt>
                <c:pt idx="3">
                  <c:v>2023</c:v>
                </c:pt>
                <c:pt idx="4">
                  <c:v>2024</c:v>
                </c:pt>
                <c:pt idx="5">
                  <c:v>2025</c:v>
                </c:pt>
                <c:pt idx="6">
                  <c:v>2026</c:v>
                </c:pt>
                <c:pt idx="7">
                  <c:v>2027</c:v>
                </c:pt>
                <c:pt idx="8">
                  <c:v>2028</c:v>
                </c:pt>
                <c:pt idx="9">
                  <c:v>2029</c:v>
                </c:pt>
              </c:strCache>
            </c:strRef>
          </c:cat>
          <c:val>
            <c:numRef>
              <c:f>Sheet1!$B$2:$K$2</c:f>
              <c:numCache>
                <c:formatCode>General</c:formatCode>
                <c:ptCount val="10"/>
              </c:numCache>
            </c:numRef>
          </c:val>
          <c:smooth val="0"/>
          <c:extLst>
            <c:ext xmlns:c16="http://schemas.microsoft.com/office/drawing/2014/chart" uri="{C3380CC4-5D6E-409C-BE32-E72D297353CC}">
              <c16:uniqueId val="{00000000-DAB0-654E-A548-BBF8D5FB7E83}"/>
            </c:ext>
          </c:extLst>
        </c:ser>
        <c:ser>
          <c:idx val="1"/>
          <c:order val="1"/>
          <c:tx>
            <c:strRef>
              <c:f>Sheet1!$A$3</c:f>
              <c:strCache>
                <c:ptCount val="1"/>
                <c:pt idx="0">
                  <c:v>Ilość operacji wymiany zastawki</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Sheet1!$B$1:$K$1</c:f>
              <c:strCache>
                <c:ptCount val="10"/>
                <c:pt idx="0">
                  <c:v>2020</c:v>
                </c:pt>
                <c:pt idx="1">
                  <c:v>2021</c:v>
                </c:pt>
                <c:pt idx="2">
                  <c:v>2022</c:v>
                </c:pt>
                <c:pt idx="3">
                  <c:v>2023</c:v>
                </c:pt>
                <c:pt idx="4">
                  <c:v>2024</c:v>
                </c:pt>
                <c:pt idx="5">
                  <c:v>2025</c:v>
                </c:pt>
                <c:pt idx="6">
                  <c:v>2026</c:v>
                </c:pt>
                <c:pt idx="7">
                  <c:v>2027</c:v>
                </c:pt>
                <c:pt idx="8">
                  <c:v>2028</c:v>
                </c:pt>
                <c:pt idx="9">
                  <c:v>2029</c:v>
                </c:pt>
              </c:strCache>
            </c:strRef>
          </c:cat>
          <c:val>
            <c:numRef>
              <c:f>Sheet1!$B$3:$K$3</c:f>
              <c:numCache>
                <c:formatCode>_ * #\ ##0_ ;_ * \-#\ ##0_ ;_ * "-"??_ ;_ @_ </c:formatCode>
                <c:ptCount val="10"/>
                <c:pt idx="0">
                  <c:v>250</c:v>
                </c:pt>
                <c:pt idx="1">
                  <c:v>280</c:v>
                </c:pt>
                <c:pt idx="2">
                  <c:v>313.60000000000002</c:v>
                </c:pt>
                <c:pt idx="3">
                  <c:v>351.23200000000003</c:v>
                </c:pt>
                <c:pt idx="4">
                  <c:v>393.37984000000006</c:v>
                </c:pt>
                <c:pt idx="5">
                  <c:v>440.58542080000007</c:v>
                </c:pt>
                <c:pt idx="6">
                  <c:v>493.45567129600005</c:v>
                </c:pt>
                <c:pt idx="7">
                  <c:v>552.67035185152008</c:v>
                </c:pt>
                <c:pt idx="8">
                  <c:v>618.99079407370255</c:v>
                </c:pt>
                <c:pt idx="9">
                  <c:v>693.26968936254684</c:v>
                </c:pt>
              </c:numCache>
            </c:numRef>
          </c:val>
          <c:smooth val="0"/>
          <c:extLst>
            <c:ext xmlns:c16="http://schemas.microsoft.com/office/drawing/2014/chart" uri="{C3380CC4-5D6E-409C-BE32-E72D297353CC}">
              <c16:uniqueId val="{00000001-DAB0-654E-A548-BBF8D5FB7E83}"/>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800"/>
          <c:min val="200"/>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0"/>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inorUnit val="1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Sheet1!$A$2</c:f>
              <c:strCache>
                <c:ptCount val="1"/>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Sheet1!$B$2:$K$2</c:f>
              <c:numCache>
                <c:formatCode>General</c:formatCode>
                <c:ptCount val="10"/>
              </c:numCache>
            </c:numRef>
          </c:val>
          <c:smooth val="0"/>
          <c:extLst>
            <c:ext xmlns:c16="http://schemas.microsoft.com/office/drawing/2014/chart" uri="{C3380CC4-5D6E-409C-BE32-E72D297353CC}">
              <c16:uniqueId val="{00000001-3127-C645-8672-CD0FAB911B25}"/>
            </c:ext>
          </c:extLst>
        </c:ser>
        <c:ser>
          <c:idx val="1"/>
          <c:order val="1"/>
          <c:tx>
            <c:strRef>
              <c:f>Sheet1!$A$3</c:f>
              <c:strCache>
                <c:ptCount val="1"/>
                <c:pt idx="0">
                  <c:v>Global market for heart ablation technologies, 2015-2026 (billion USD) </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9"/>
                <c:pt idx="0">
                  <c:v>2020</c:v>
                </c:pt>
                <c:pt idx="1">
                  <c:v>2021</c:v>
                </c:pt>
                <c:pt idx="2">
                  <c:v>2022</c:v>
                </c:pt>
                <c:pt idx="3">
                  <c:v>2023</c:v>
                </c:pt>
                <c:pt idx="4">
                  <c:v>2024</c:v>
                </c:pt>
                <c:pt idx="5">
                  <c:v>2025</c:v>
                </c:pt>
                <c:pt idx="6">
                  <c:v>2026</c:v>
                </c:pt>
                <c:pt idx="7">
                  <c:v>2027</c:v>
                </c:pt>
                <c:pt idx="8">
                  <c:v>2028</c:v>
                </c:pt>
              </c:strCache>
            </c:strRef>
          </c:cat>
          <c:val>
            <c:numRef>
              <c:f>Sheet1!$B$3:$K$3</c:f>
              <c:numCache>
                <c:formatCode>0.0</c:formatCode>
                <c:ptCount val="10"/>
                <c:pt idx="0">
                  <c:v>3.4461900000000001</c:v>
                </c:pt>
                <c:pt idx="1">
                  <c:v>3.8940000000000001</c:v>
                </c:pt>
                <c:pt idx="2">
                  <c:v>4.4000000000000004</c:v>
                </c:pt>
                <c:pt idx="3">
                  <c:v>4.9060000000000006</c:v>
                </c:pt>
                <c:pt idx="4">
                  <c:v>5.4701900000000006</c:v>
                </c:pt>
                <c:pt idx="5">
                  <c:v>6.0992618500000004</c:v>
                </c:pt>
                <c:pt idx="6">
                  <c:v>6.8006769627500008</c:v>
                </c:pt>
                <c:pt idx="7">
                  <c:v>7.5827548134662512</c:v>
                </c:pt>
                <c:pt idx="8">
                  <c:v>8.4547716170148703</c:v>
                </c:pt>
              </c:numCache>
            </c:numRef>
          </c:val>
          <c:smooth val="0"/>
          <c:extLst>
            <c:ext xmlns:c16="http://schemas.microsoft.com/office/drawing/2014/chart" uri="{C3380CC4-5D6E-409C-BE32-E72D297353CC}">
              <c16:uniqueId val="{00000002-3127-C645-8672-CD0FAB911B25}"/>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1"/>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9"/>
          <c:min val="3"/>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1"/>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ajorUnit val="2"/>
        <c:minorUnit val="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96999999999994E-2"/>
          <c:y val="6.7846799999999999E-2"/>
          <c:w val="0.92050299999999996"/>
          <c:h val="0.84870500000000004"/>
        </c:manualLayout>
      </c:layout>
      <c:lineChart>
        <c:grouping val="standard"/>
        <c:varyColors val="0"/>
        <c:ser>
          <c:idx val="0"/>
          <c:order val="0"/>
          <c:tx>
            <c:strRef>
              <c:f>Sheet1!$A$3</c:f>
              <c:strCache>
                <c:ptCount val="1"/>
                <c:pt idx="0">
                  <c:v>Global market for heart ablation technologies, 2015-2026 (billion USD) </c:v>
                </c:pt>
              </c:strCache>
            </c:strRef>
          </c:tx>
          <c:spPr>
            <a:ln w="31750" cap="flat">
              <a:solidFill>
                <a:srgbClr val="00466C"/>
              </a:solidFill>
              <a:prstDash val="solid"/>
              <a:miter lim="800000"/>
            </a:ln>
            <a:effectLst/>
          </c:spPr>
          <c:marker>
            <c:symbol val="circle"/>
            <c:size val="8"/>
            <c:spPr>
              <a:noFill/>
              <a:ln w="6350" cap="rnd">
                <a:noFill/>
                <a:prstDash val="solid"/>
                <a:round/>
              </a:ln>
              <a:effectLst/>
            </c:spPr>
          </c:marker>
          <c:dLbls>
            <c:numFmt formatCode="0.0" sourceLinked="0"/>
            <c:spPr>
              <a:noFill/>
              <a:ln>
                <a:noFill/>
              </a:ln>
              <a:effectLst/>
            </c:spPr>
            <c:txPr>
              <a:bodyPr/>
              <a:lstStyle/>
              <a:p>
                <a:pPr>
                  <a:defRPr sz="1180" b="0" i="0" u="none" strike="noStrike">
                    <a:solidFill>
                      <a:srgbClr val="1F1F1F"/>
                    </a:solidFill>
                    <a:latin typeface="Open Sans Regular"/>
                  </a:defRPr>
                </a:pPr>
                <a:endParaRPr lang="en-P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inear"/>
            <c:dispRSqr val="0"/>
            <c:dispEq val="0"/>
          </c:trendline>
          <c:cat>
            <c:strRef>
              <c:f>Sheet1!$B$1:$J$1</c:f>
              <c:strCache>
                <c:ptCount val="9"/>
                <c:pt idx="0">
                  <c:v>2020</c:v>
                </c:pt>
                <c:pt idx="1">
                  <c:v>2021</c:v>
                </c:pt>
                <c:pt idx="2">
                  <c:v>2022</c:v>
                </c:pt>
                <c:pt idx="3">
                  <c:v>2023</c:v>
                </c:pt>
                <c:pt idx="4">
                  <c:v>2024</c:v>
                </c:pt>
                <c:pt idx="5">
                  <c:v>2025</c:v>
                </c:pt>
                <c:pt idx="6">
                  <c:v>2026</c:v>
                </c:pt>
                <c:pt idx="7">
                  <c:v>2027</c:v>
                </c:pt>
                <c:pt idx="8">
                  <c:v>2028</c:v>
                </c:pt>
              </c:strCache>
            </c:strRef>
          </c:cat>
          <c:val>
            <c:numRef>
              <c:f>Sheet1!$B$2:$J$2</c:f>
              <c:numCache>
                <c:formatCode>General</c:formatCode>
                <c:ptCount val="9"/>
              </c:numCache>
            </c:numRef>
          </c:val>
          <c:smooth val="0"/>
          <c:extLst>
            <c:ext xmlns:c16="http://schemas.microsoft.com/office/drawing/2014/chart" uri="{C3380CC4-5D6E-409C-BE32-E72D297353CC}">
              <c16:uniqueId val="{00000001-D7E5-E14B-A486-C7EF2263E2EC}"/>
            </c:ext>
          </c:extLst>
        </c:ser>
        <c:ser>
          <c:idx val="1"/>
          <c:order val="1"/>
          <c:tx>
            <c:strRef>
              <c:f>Sheet1!#REF!</c:f>
              <c:strCache>
                <c:ptCount val="1"/>
                <c:pt idx="0">
                  <c:v>#REF!</c:v>
                </c:pt>
              </c:strCache>
            </c:strRef>
          </c:tx>
          <c:spPr>
            <a:ln w="127000" cap="flat">
              <a:solidFill>
                <a:srgbClr val="2DA1BC"/>
              </a:solidFill>
              <a:prstDash val="solid"/>
              <a:miter lim="800000"/>
            </a:ln>
            <a:effectLst/>
          </c:spPr>
          <c:marker>
            <c:symbol val="circle"/>
            <c:size val="8"/>
            <c:spPr>
              <a:noFill/>
              <a:ln w="6350" cap="flat">
                <a:noFill/>
                <a:prstDash val="solid"/>
                <a:miter lim="800000"/>
              </a:ln>
              <a:effectLst/>
            </c:spPr>
          </c:marker>
          <c:dLbls>
            <c:numFmt formatCode="0.0" sourceLinked="0"/>
            <c:spPr>
              <a:noFill/>
              <a:ln>
                <a:noFill/>
              </a:ln>
              <a:effectLst/>
            </c:spPr>
            <c:txPr>
              <a:bodyPr/>
              <a:lstStyle/>
              <a:p>
                <a:pPr>
                  <a:defRPr sz="2200" b="0" i="0" u="none" strike="noStrike">
                    <a:solidFill>
                      <a:srgbClr val="1F1F1F"/>
                    </a:solidFill>
                    <a:latin typeface="Helvetica Neue" panose="02000503000000020004" pitchFamily="2" charset="0"/>
                    <a:ea typeface="Helvetica Neue" panose="02000503000000020004" pitchFamily="2" charset="0"/>
                    <a:cs typeface="Helvetica Neue" panose="02000503000000020004" pitchFamily="2" charset="0"/>
                  </a:defRPr>
                </a:pPr>
                <a:endParaRPr lang="en-P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2020</c:v>
                </c:pt>
                <c:pt idx="1">
                  <c:v>2021</c:v>
                </c:pt>
                <c:pt idx="2">
                  <c:v>2022</c:v>
                </c:pt>
                <c:pt idx="3">
                  <c:v>2023</c:v>
                </c:pt>
                <c:pt idx="4">
                  <c:v>2024</c:v>
                </c:pt>
                <c:pt idx="5">
                  <c:v>2025</c:v>
                </c:pt>
                <c:pt idx="6">
                  <c:v>2026</c:v>
                </c:pt>
                <c:pt idx="7">
                  <c:v>2027</c:v>
                </c:pt>
                <c:pt idx="8">
                  <c:v>2028</c:v>
                </c:pt>
              </c:strCache>
            </c:strRef>
          </c:cat>
          <c:val>
            <c:numRef>
              <c:f>Sheet1!$B$3:$J$3</c:f>
              <c:numCache>
                <c:formatCode>0.0</c:formatCode>
                <c:ptCount val="9"/>
                <c:pt idx="0">
                  <c:v>1.18</c:v>
                </c:pt>
                <c:pt idx="1">
                  <c:v>1.25</c:v>
                </c:pt>
                <c:pt idx="2">
                  <c:v>1.33</c:v>
                </c:pt>
                <c:pt idx="3">
                  <c:v>1.41</c:v>
                </c:pt>
                <c:pt idx="4">
                  <c:v>1.5</c:v>
                </c:pt>
                <c:pt idx="5">
                  <c:v>1.6</c:v>
                </c:pt>
                <c:pt idx="6">
                  <c:v>1.7</c:v>
                </c:pt>
                <c:pt idx="7">
                  <c:v>1.8</c:v>
                </c:pt>
                <c:pt idx="8">
                  <c:v>1.9</c:v>
                </c:pt>
              </c:numCache>
            </c:numRef>
          </c:val>
          <c:smooth val="0"/>
          <c:extLst>
            <c:ext xmlns:c16="http://schemas.microsoft.com/office/drawing/2014/chart" uri="{C3380CC4-5D6E-409C-BE32-E72D297353CC}">
              <c16:uniqueId val="{00000002-D7E5-E14B-A486-C7EF2263E2EC}"/>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1"/>
        <c:majorTickMark val="none"/>
        <c:minorTickMark val="none"/>
        <c:tickLblPos val="none"/>
        <c:spPr>
          <a:ln w="12700" cap="flat">
            <a:noFill/>
            <a:miter lim="400000"/>
          </a:ln>
        </c:spPr>
        <c:txPr>
          <a:bodyPr rot="0"/>
          <a:lstStyle/>
          <a:p>
            <a:pPr>
              <a:defRPr sz="1000" b="0" i="0" u="none" strike="noStrike">
                <a:solidFill>
                  <a:srgbClr val="1F1F1F"/>
                </a:solidFill>
                <a:latin typeface="Open Sans Regular"/>
              </a:defRPr>
            </a:pPr>
            <a:endParaRPr lang="en-PL"/>
          </a:p>
        </c:txPr>
        <c:crossAx val="2094734553"/>
        <c:crosses val="autoZero"/>
        <c:auto val="1"/>
        <c:lblAlgn val="ctr"/>
        <c:lblOffset val="100"/>
        <c:noMultiLvlLbl val="1"/>
      </c:catAx>
      <c:valAx>
        <c:axId val="2094734553"/>
        <c:scaling>
          <c:orientation val="minMax"/>
          <c:max val="2"/>
          <c:min val="1"/>
        </c:scaling>
        <c:delete val="0"/>
        <c:axPos val="l"/>
        <c:majorGridlines>
          <c:spPr>
            <a:ln w="12700" cap="flat">
              <a:solidFill>
                <a:srgbClr val="D1D1D1"/>
              </a:solidFill>
              <a:custDash>
                <a:ds d="100000" sp="200000"/>
              </a:custDash>
              <a:miter lim="400000"/>
            </a:ln>
          </c:spPr>
        </c:majorGridlines>
        <c:minorGridlines>
          <c:spPr>
            <a:ln w="12700" cap="flat">
              <a:solidFill>
                <a:srgbClr val="D1D1D1"/>
              </a:solidFill>
              <a:custDash>
                <a:ds d="100000" sp="200000"/>
              </a:custDash>
              <a:miter lim="400000"/>
            </a:ln>
          </c:spPr>
        </c:minorGridlines>
        <c:numFmt formatCode="General" sourceLinked="1"/>
        <c:majorTickMark val="none"/>
        <c:minorTickMark val="none"/>
        <c:tickLblPos val="nextTo"/>
        <c:spPr>
          <a:ln w="12700" cap="flat">
            <a:noFill/>
            <a:miter lim="400000"/>
          </a:ln>
        </c:spPr>
        <c:txPr>
          <a:bodyPr rot="0"/>
          <a:lstStyle/>
          <a:p>
            <a:pPr>
              <a:defRPr sz="900" b="0" i="0" u="none" strike="noStrike">
                <a:solidFill>
                  <a:srgbClr val="1F1F1F"/>
                </a:solidFill>
                <a:latin typeface="Open Sans Regular"/>
              </a:defRPr>
            </a:pPr>
            <a:endParaRPr lang="en-PL"/>
          </a:p>
        </c:txPr>
        <c:crossAx val="2094734552"/>
        <c:crosses val="autoZero"/>
        <c:crossBetween val="midCat"/>
        <c:majorUnit val="0.5"/>
        <c:minorUnit val="0.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0.13213</cdr:x>
      <cdr:y>0.41978</cdr:y>
    </cdr:from>
    <cdr:to>
      <cdr:x>0.86565</cdr:x>
      <cdr:y>0.7408</cdr:y>
    </cdr:to>
    <cdr:sp macro="" textlink="">
      <cdr:nvSpPr>
        <cdr:cNvPr id="12" name="Freeform 11">
          <a:extLst xmlns:a="http://schemas.openxmlformats.org/drawingml/2006/main">
            <a:ext uri="{FF2B5EF4-FFF2-40B4-BE49-F238E27FC236}">
              <a16:creationId xmlns:a16="http://schemas.microsoft.com/office/drawing/2014/main" id="{D3F18DE9-D117-ECC8-7542-70861926878E}"/>
            </a:ext>
          </a:extLst>
        </cdr:cNvPr>
        <cdr:cNvSpPr/>
      </cdr:nvSpPr>
      <cdr:spPr>
        <a:xfrm xmlns:a="http://schemas.openxmlformats.org/drawingml/2006/main">
          <a:off x="1422537" y="2780288"/>
          <a:ext cx="7897090" cy="2126152"/>
        </a:xfrm>
        <a:custGeom xmlns:a="http://schemas.openxmlformats.org/drawingml/2006/main">
          <a:avLst/>
          <a:gdLst>
            <a:gd name="connsiteX0" fmla="*/ 0 w 7897090"/>
            <a:gd name="connsiteY0" fmla="*/ 2576945 h 2576945"/>
            <a:gd name="connsiteX1" fmla="*/ 2798618 w 7897090"/>
            <a:gd name="connsiteY1" fmla="*/ 2105890 h 2576945"/>
            <a:gd name="connsiteX2" fmla="*/ 2798618 w 7897090"/>
            <a:gd name="connsiteY2" fmla="*/ 1995054 h 2576945"/>
            <a:gd name="connsiteX3" fmla="*/ 5347854 w 7897090"/>
            <a:gd name="connsiteY3" fmla="*/ 1413163 h 2576945"/>
            <a:gd name="connsiteX4" fmla="*/ 7897090 w 7897090"/>
            <a:gd name="connsiteY4" fmla="*/ 0 h 2576945"/>
            <a:gd name="connsiteX0" fmla="*/ 0 w 7897090"/>
            <a:gd name="connsiteY0" fmla="*/ 2576945 h 2576945"/>
            <a:gd name="connsiteX1" fmla="*/ 2798618 w 7897090"/>
            <a:gd name="connsiteY1" fmla="*/ 2105890 h 2576945"/>
            <a:gd name="connsiteX2" fmla="*/ 5347854 w 7897090"/>
            <a:gd name="connsiteY2" fmla="*/ 1413163 h 2576945"/>
            <a:gd name="connsiteX3" fmla="*/ 7897090 w 7897090"/>
            <a:gd name="connsiteY3" fmla="*/ 0 h 2576945"/>
          </a:gdLst>
          <a:ahLst/>
          <a:cxnLst>
            <a:cxn ang="0">
              <a:pos x="connsiteX0" y="connsiteY0"/>
            </a:cxn>
            <a:cxn ang="0">
              <a:pos x="connsiteX1" y="connsiteY1"/>
            </a:cxn>
            <a:cxn ang="0">
              <a:pos x="connsiteX2" y="connsiteY2"/>
            </a:cxn>
            <a:cxn ang="0">
              <a:pos x="connsiteX3" y="connsiteY3"/>
            </a:cxn>
          </a:cxnLst>
          <a:rect l="l" t="t" r="r" b="b"/>
          <a:pathLst>
            <a:path w="7897090" h="2576945">
              <a:moveTo>
                <a:pt x="0" y="2576945"/>
              </a:moveTo>
              <a:lnTo>
                <a:pt x="2798618" y="2105890"/>
              </a:lnTo>
              <a:cubicBezTo>
                <a:pt x="3689927" y="1911926"/>
                <a:pt x="4498109" y="1764145"/>
                <a:pt x="5347854" y="1413163"/>
              </a:cubicBezTo>
              <a:cubicBezTo>
                <a:pt x="6197599" y="1080654"/>
                <a:pt x="7587672" y="272473"/>
                <a:pt x="7897090" y="0"/>
              </a:cubicBezTo>
            </a:path>
          </a:pathLst>
        </a:custGeom>
        <a:noFill xmlns:a="http://schemas.openxmlformats.org/drawingml/2006/main"/>
        <a:ln xmlns:a="http://schemas.openxmlformats.org/drawingml/2006/main" w="127000" cap="rnd">
          <a:solidFill>
            <a:srgbClr val="00A5BA"/>
          </a:solidFill>
          <a:round/>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P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195" latinLnBrk="0">
      <a:lnSpc>
        <a:spcPct val="117999"/>
      </a:lnSpc>
      <a:defRPr sz="2200">
        <a:latin typeface="+mn-lt"/>
        <a:ea typeface="+mn-ea"/>
        <a:cs typeface="+mn-cs"/>
        <a:sym typeface="Helvetica Neue"/>
      </a:defRPr>
    </a:lvl1pPr>
    <a:lvl2pPr indent="228597" defTabSz="457195" latinLnBrk="0">
      <a:lnSpc>
        <a:spcPct val="117999"/>
      </a:lnSpc>
      <a:defRPr sz="2200">
        <a:latin typeface="+mn-lt"/>
        <a:ea typeface="+mn-ea"/>
        <a:cs typeface="+mn-cs"/>
        <a:sym typeface="Helvetica Neue"/>
      </a:defRPr>
    </a:lvl2pPr>
    <a:lvl3pPr indent="457195" defTabSz="457195" latinLnBrk="0">
      <a:lnSpc>
        <a:spcPct val="117999"/>
      </a:lnSpc>
      <a:defRPr sz="2200">
        <a:latin typeface="+mn-lt"/>
        <a:ea typeface="+mn-ea"/>
        <a:cs typeface="+mn-cs"/>
        <a:sym typeface="Helvetica Neue"/>
      </a:defRPr>
    </a:lvl3pPr>
    <a:lvl4pPr indent="685792" defTabSz="457195" latinLnBrk="0">
      <a:lnSpc>
        <a:spcPct val="117999"/>
      </a:lnSpc>
      <a:defRPr sz="2200">
        <a:latin typeface="+mn-lt"/>
        <a:ea typeface="+mn-ea"/>
        <a:cs typeface="+mn-cs"/>
        <a:sym typeface="Helvetica Neue"/>
      </a:defRPr>
    </a:lvl4pPr>
    <a:lvl5pPr indent="914389" defTabSz="457195" latinLnBrk="0">
      <a:lnSpc>
        <a:spcPct val="117999"/>
      </a:lnSpc>
      <a:defRPr sz="2200">
        <a:latin typeface="+mn-lt"/>
        <a:ea typeface="+mn-ea"/>
        <a:cs typeface="+mn-cs"/>
        <a:sym typeface="Helvetica Neue"/>
      </a:defRPr>
    </a:lvl5pPr>
    <a:lvl6pPr indent="1142986" defTabSz="457195" latinLnBrk="0">
      <a:lnSpc>
        <a:spcPct val="117999"/>
      </a:lnSpc>
      <a:defRPr sz="2200">
        <a:latin typeface="+mn-lt"/>
        <a:ea typeface="+mn-ea"/>
        <a:cs typeface="+mn-cs"/>
        <a:sym typeface="Helvetica Neue"/>
      </a:defRPr>
    </a:lvl6pPr>
    <a:lvl7pPr indent="1371584" defTabSz="457195" latinLnBrk="0">
      <a:lnSpc>
        <a:spcPct val="117999"/>
      </a:lnSpc>
      <a:defRPr sz="2200">
        <a:latin typeface="+mn-lt"/>
        <a:ea typeface="+mn-ea"/>
        <a:cs typeface="+mn-cs"/>
        <a:sym typeface="Helvetica Neue"/>
      </a:defRPr>
    </a:lvl7pPr>
    <a:lvl8pPr indent="1600181" defTabSz="457195" latinLnBrk="0">
      <a:lnSpc>
        <a:spcPct val="117999"/>
      </a:lnSpc>
      <a:defRPr sz="2200">
        <a:latin typeface="+mn-lt"/>
        <a:ea typeface="+mn-ea"/>
        <a:cs typeface="+mn-cs"/>
        <a:sym typeface="Helvetica Neue"/>
      </a:defRPr>
    </a:lvl8pPr>
    <a:lvl9pPr indent="1828778" defTabSz="457195"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Tree>
    <p:extLst>
      <p:ext uri="{BB962C8B-B14F-4D97-AF65-F5344CB8AC3E}">
        <p14:creationId xmlns:p14="http://schemas.microsoft.com/office/powerpoint/2010/main" val="312939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3635322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d13202ad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buNone/>
            </a:pPr>
            <a:endParaRPr lang="pl-PL" sz="2400">
              <a:solidFill>
                <a:schemeClr val="bg1"/>
              </a:solidFill>
            </a:endParaRPr>
          </a:p>
        </p:txBody>
      </p:sp>
    </p:spTree>
    <p:extLst>
      <p:ext uri="{BB962C8B-B14F-4D97-AF65-F5344CB8AC3E}">
        <p14:creationId xmlns:p14="http://schemas.microsoft.com/office/powerpoint/2010/main" val="2529638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82666785-B646-20C0-C294-61DA56C79092}"/>
            </a:ext>
          </a:extLst>
        </p:cNvPr>
        <p:cNvGrpSpPr/>
        <p:nvPr/>
      </p:nvGrpSpPr>
      <p:grpSpPr>
        <a:xfrm>
          <a:off x="0" y="0"/>
          <a:ext cx="0" cy="0"/>
          <a:chOff x="0" y="0"/>
          <a:chExt cx="0" cy="0"/>
        </a:xfrm>
      </p:grpSpPr>
      <p:sp>
        <p:nvSpPr>
          <p:cNvPr id="880" name="Google Shape;880;g80c1024676_12_3102:notes">
            <a:extLst>
              <a:ext uri="{FF2B5EF4-FFF2-40B4-BE49-F238E27FC236}">
                <a16:creationId xmlns:a16="http://schemas.microsoft.com/office/drawing/2014/main" id="{9144B3ED-3300-5B97-44C3-5FC0D7D5F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0c1024676_12_3102:notes">
            <a:extLst>
              <a:ext uri="{FF2B5EF4-FFF2-40B4-BE49-F238E27FC236}">
                <a16:creationId xmlns:a16="http://schemas.microsoft.com/office/drawing/2014/main" id="{872DB92A-4F92-7161-D1D1-DDBE33F3D2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9799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3929800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a:extLst>
            <a:ext uri="{FF2B5EF4-FFF2-40B4-BE49-F238E27FC236}">
              <a16:creationId xmlns:a16="http://schemas.microsoft.com/office/drawing/2014/main" id="{B4954FE6-A6D5-D149-3AD0-5DF09EDF34C8}"/>
            </a:ext>
          </a:extLst>
        </p:cNvPr>
        <p:cNvGrpSpPr/>
        <p:nvPr/>
      </p:nvGrpSpPr>
      <p:grpSpPr>
        <a:xfrm>
          <a:off x="0" y="0"/>
          <a:ext cx="0" cy="0"/>
          <a:chOff x="0" y="0"/>
          <a:chExt cx="0" cy="0"/>
        </a:xfrm>
      </p:grpSpPr>
      <p:sp>
        <p:nvSpPr>
          <p:cNvPr id="768" name="Google Shape;768;g6d13202ad6_1_91:notes">
            <a:extLst>
              <a:ext uri="{FF2B5EF4-FFF2-40B4-BE49-F238E27FC236}">
                <a16:creationId xmlns:a16="http://schemas.microsoft.com/office/drawing/2014/main" id="{116B6CC6-F928-B484-8EB9-02D268C3C3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a:extLst>
              <a:ext uri="{FF2B5EF4-FFF2-40B4-BE49-F238E27FC236}">
                <a16:creationId xmlns:a16="http://schemas.microsoft.com/office/drawing/2014/main" id="{52A22150-4CE9-5D8A-3778-2256152173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612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4284961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d13202ad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28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0c1024676_12_3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0c1024676_12_3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532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 </a:t>
            </a:r>
            <a:r>
              <a:rPr lang="en-GB" err="1"/>
              <a:t>Wspołpraca</a:t>
            </a:r>
            <a:r>
              <a:rPr lang="en-GB"/>
              <a:t> z FDA</a:t>
            </a:r>
          </a:p>
          <a:p>
            <a:r>
              <a:rPr lang="en-GB"/>
              <a:t>• Ta </a:t>
            </a:r>
            <a:r>
              <a:rPr lang="en-GB" err="1"/>
              <a:t>sama</a:t>
            </a:r>
            <a:r>
              <a:rPr lang="en-GB"/>
              <a:t> </a:t>
            </a:r>
            <a:r>
              <a:rPr lang="en-GB" err="1"/>
              <a:t>grupa</a:t>
            </a:r>
            <a:r>
              <a:rPr lang="en-GB"/>
              <a:t> key Opinion </a:t>
            </a:r>
            <a:r>
              <a:rPr lang="en-GB" err="1"/>
              <a:t>Leaderów</a:t>
            </a:r>
            <a:endParaRPr lang="en-PL"/>
          </a:p>
        </p:txBody>
      </p:sp>
    </p:spTree>
    <p:extLst>
      <p:ext uri="{BB962C8B-B14F-4D97-AF65-F5344CB8AC3E}">
        <p14:creationId xmlns:p14="http://schemas.microsoft.com/office/powerpoint/2010/main" val="2660356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38774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b="1"/>
          </a:p>
        </p:txBody>
      </p:sp>
    </p:spTree>
    <p:extLst>
      <p:ext uri="{BB962C8B-B14F-4D97-AF65-F5344CB8AC3E}">
        <p14:creationId xmlns:p14="http://schemas.microsoft.com/office/powerpoint/2010/main" val="973423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8aaadf622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aaadf622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019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33A6675E-BF05-C01F-28B1-3DCAFE0BF4D0}"/>
            </a:ext>
          </a:extLst>
        </p:cNvPr>
        <p:cNvGrpSpPr/>
        <p:nvPr/>
      </p:nvGrpSpPr>
      <p:grpSpPr>
        <a:xfrm>
          <a:off x="0" y="0"/>
          <a:ext cx="0" cy="0"/>
          <a:chOff x="0" y="0"/>
          <a:chExt cx="0" cy="0"/>
        </a:xfrm>
      </p:grpSpPr>
      <p:sp>
        <p:nvSpPr>
          <p:cNvPr id="648" name="Google Shape;648;g8aaadf6226_0_22:notes">
            <a:extLst>
              <a:ext uri="{FF2B5EF4-FFF2-40B4-BE49-F238E27FC236}">
                <a16:creationId xmlns:a16="http://schemas.microsoft.com/office/drawing/2014/main" id="{D2A2559D-0589-ABFA-35B6-CE2607F177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aaadf6226_0_22:notes">
            <a:extLst>
              <a:ext uri="{FF2B5EF4-FFF2-40B4-BE49-F238E27FC236}">
                <a16:creationId xmlns:a16="http://schemas.microsoft.com/office/drawing/2014/main" id="{DCDC876C-3005-5B03-EE2B-D825D20BF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815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760f4421e2_0_1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760f4421e2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089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4086987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8aaadf622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aaadf622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6427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Tree>
    <p:extLst>
      <p:ext uri="{BB962C8B-B14F-4D97-AF65-F5344CB8AC3E}">
        <p14:creationId xmlns:p14="http://schemas.microsoft.com/office/powerpoint/2010/main" val="834010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1001403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b="1" dirty="0"/>
          </a:p>
        </p:txBody>
      </p:sp>
    </p:spTree>
    <p:extLst>
      <p:ext uri="{BB962C8B-B14F-4D97-AF65-F5344CB8AC3E}">
        <p14:creationId xmlns:p14="http://schemas.microsoft.com/office/powerpoint/2010/main" val="616378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d13202ad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l-PL" sz="1800">
                <a:solidFill>
                  <a:srgbClr val="0E3D69"/>
                </a:solidFill>
                <a:latin typeface="Helvetica Neue"/>
                <a:ea typeface="Helvetica Neue" panose="02000503000000020004" pitchFamily="2" charset="0"/>
                <a:cs typeface="Helvetica Neue" panose="02000503000000020004" pitchFamily="2" charset="0"/>
              </a:rPr>
              <a:t>Badanie kliniczne: 65 pacjentów. </a:t>
            </a:r>
          </a:p>
          <a:p>
            <a:endParaRPr lang="pl-PL" sz="1800">
              <a:solidFill>
                <a:srgbClr val="0E3D69"/>
              </a:solidFill>
              <a:latin typeface="Helvetica Neue"/>
              <a:ea typeface="Helvetica Neue" panose="02000503000000020004" pitchFamily="2" charset="0"/>
              <a:cs typeface="Helvetica Neue" panose="02000503000000020004" pitchFamily="2" charset="0"/>
            </a:endParaRPr>
          </a:p>
          <a:p>
            <a:r>
              <a:rPr lang="pl-PL" sz="1800">
                <a:solidFill>
                  <a:srgbClr val="0E3D69"/>
                </a:solidFill>
                <a:latin typeface="Helvetica Neue"/>
                <a:ea typeface="Helvetica Neue" panose="02000503000000020004" pitchFamily="2" charset="0"/>
                <a:cs typeface="Helvetica Neue" panose="02000503000000020004" pitchFamily="2" charset="0"/>
              </a:rPr>
              <a:t>Wprowadziliśmy nowy mankiet, który charakteryzuje się wyższą wygoda dla pacjenta.</a:t>
            </a:r>
          </a:p>
          <a:p>
            <a:endParaRPr lang="pl-PL" sz="1800">
              <a:solidFill>
                <a:srgbClr val="0E3D69"/>
              </a:solidFill>
              <a:latin typeface="Helvetica Neue"/>
              <a:ea typeface="Helvetica Neue" panose="02000503000000020004" pitchFamily="2" charset="0"/>
              <a:cs typeface="Helvetica Neue" panose="02000503000000020004" pitchFamily="2" charset="0"/>
            </a:endParaRPr>
          </a:p>
          <a:p>
            <a:r>
              <a:rPr lang="pl-PL" sz="1800">
                <a:solidFill>
                  <a:srgbClr val="0E3D69"/>
                </a:solidFill>
                <a:latin typeface="Helvetica Neue"/>
                <a:ea typeface="Helvetica Neue" panose="02000503000000020004" pitchFamily="2" charset="0"/>
                <a:cs typeface="Helvetica Neue" panose="02000503000000020004" pitchFamily="2" charset="0"/>
              </a:rPr>
              <a:t>Rozważamy też inną ścieżkę, aby pójść na bazie komparatora tak by móc zarejestrować urządzenie bez oczekiwania na koniec badań klinicznych.</a:t>
            </a:r>
          </a:p>
          <a:p>
            <a:endParaRPr lang="pl-PL"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9622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0c1024676_12_3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0c1024676_12_3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8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33A6675E-BF05-C01F-28B1-3DCAFE0BF4D0}"/>
            </a:ext>
          </a:extLst>
        </p:cNvPr>
        <p:cNvGrpSpPr/>
        <p:nvPr/>
      </p:nvGrpSpPr>
      <p:grpSpPr>
        <a:xfrm>
          <a:off x="0" y="0"/>
          <a:ext cx="0" cy="0"/>
          <a:chOff x="0" y="0"/>
          <a:chExt cx="0" cy="0"/>
        </a:xfrm>
      </p:grpSpPr>
      <p:sp>
        <p:nvSpPr>
          <p:cNvPr id="648" name="Google Shape;648;g8aaadf6226_0_22:notes">
            <a:extLst>
              <a:ext uri="{FF2B5EF4-FFF2-40B4-BE49-F238E27FC236}">
                <a16:creationId xmlns:a16="http://schemas.microsoft.com/office/drawing/2014/main" id="{D2A2559D-0589-ABFA-35B6-CE2607F177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aaadf6226_0_22:notes">
            <a:extLst>
              <a:ext uri="{FF2B5EF4-FFF2-40B4-BE49-F238E27FC236}">
                <a16:creationId xmlns:a16="http://schemas.microsoft.com/office/drawing/2014/main" id="{DCDC876C-3005-5B03-EE2B-D825D20BF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GB" sz="2400" dirty="0">
                <a:solidFill>
                  <a:srgbClr val="003D69"/>
                </a:solidFill>
                <a:latin typeface="Helvetica Neue" panose="02000503000000020004" pitchFamily="2" charset="0"/>
              </a:rPr>
              <a:t>Established in 2012 by esteemed medical experts and a seasoned entrepreneur.</a:t>
            </a:r>
          </a:p>
          <a:p>
            <a:pPr algn="l"/>
            <a:r>
              <a:rPr lang="en-GB" sz="2400" dirty="0">
                <a:solidFill>
                  <a:srgbClr val="003D69"/>
                </a:solidFill>
                <a:latin typeface="Helvetica Neue" panose="02000503000000020004" pitchFamily="2" charset="0"/>
              </a:rPr>
              <a:t> </a:t>
            </a:r>
          </a:p>
          <a:p>
            <a:pPr algn="l"/>
            <a:r>
              <a:rPr lang="en-GB" sz="2400" dirty="0">
                <a:solidFill>
                  <a:srgbClr val="003D69"/>
                </a:solidFill>
                <a:latin typeface="Helvetica Neue" panose="02000503000000020004" pitchFamily="2" charset="0"/>
              </a:rPr>
              <a:t>The company focuses on the innovation, development, and commercialization of cutting-edge cardiovascular care technologies.</a:t>
            </a:r>
          </a:p>
          <a:p>
            <a:pPr algn="l"/>
            <a:r>
              <a:rPr lang="en-GB" sz="2400" dirty="0">
                <a:solidFill>
                  <a:srgbClr val="003D69"/>
                </a:solidFill>
                <a:latin typeface="Helvetica Neue" panose="02000503000000020004" pitchFamily="2" charset="0"/>
              </a:rPr>
              <a:t> </a:t>
            </a:r>
          </a:p>
          <a:p>
            <a:pPr algn="l"/>
            <a:r>
              <a:rPr lang="en-GB" sz="2400" dirty="0">
                <a:solidFill>
                  <a:srgbClr val="003D69"/>
                </a:solidFill>
                <a:latin typeface="Helvetica Neue" panose="02000503000000020004" pitchFamily="2" charset="0"/>
              </a:rPr>
              <a:t>Holds ISO 13485 certification and CE MDR approval for PacePress.</a:t>
            </a:r>
          </a:p>
          <a:p>
            <a:pPr algn="l"/>
            <a:r>
              <a:rPr lang="en-GB" sz="2400" dirty="0">
                <a:solidFill>
                  <a:srgbClr val="003D69"/>
                </a:solidFill>
                <a:latin typeface="Helvetica Neue" panose="02000503000000020004" pitchFamily="2" charset="0"/>
              </a:rPr>
              <a:t> </a:t>
            </a:r>
          </a:p>
          <a:p>
            <a:pPr algn="l"/>
            <a:r>
              <a:rPr lang="en-GB" sz="2400" dirty="0">
                <a:solidFill>
                  <a:srgbClr val="003D69"/>
                </a:solidFill>
                <a:latin typeface="Helvetica Neue" panose="02000503000000020004" pitchFamily="2" charset="0"/>
              </a:rPr>
              <a:t>Confirmed the 510(k) pathway with the FDA during Pre-Submission meetings:</a:t>
            </a:r>
            <a:br>
              <a:rPr lang="en-GB" sz="2400" dirty="0">
                <a:solidFill>
                  <a:srgbClr val="003D69"/>
                </a:solidFill>
                <a:latin typeface="Helvetica Neue" panose="02000503000000020004" pitchFamily="2" charset="0"/>
              </a:rPr>
            </a:br>
            <a:r>
              <a:rPr lang="en-GB" sz="2400" dirty="0">
                <a:solidFill>
                  <a:srgbClr val="003D69"/>
                </a:solidFill>
                <a:latin typeface="Helvetica Neue" panose="02000503000000020004" pitchFamily="2" charset="0"/>
              </a:rPr>
              <a:t>For CoolCryo, expected in Q4 2023 / Q4 2024 / Q1 2025 / Q1 2024,</a:t>
            </a:r>
            <a:br>
              <a:rPr lang="en-GB" sz="2400" dirty="0">
                <a:solidFill>
                  <a:srgbClr val="003D69"/>
                </a:solidFill>
                <a:latin typeface="Helvetica Neue" panose="02000503000000020004" pitchFamily="2" charset="0"/>
              </a:rPr>
            </a:br>
            <a:r>
              <a:rPr lang="en-GB" sz="2400" dirty="0">
                <a:solidFill>
                  <a:srgbClr val="003D69"/>
                </a:solidFill>
                <a:latin typeface="Helvetica Neue" panose="02000503000000020004" pitchFamily="2" charset="0"/>
              </a:rPr>
              <a:t>For AtriClamp, anticipated in Q2 2024.</a:t>
            </a:r>
          </a:p>
          <a:p>
            <a:pPr algn="l"/>
            <a:r>
              <a:rPr lang="en-GB" sz="2400" dirty="0">
                <a:solidFill>
                  <a:srgbClr val="003D69"/>
                </a:solidFill>
                <a:latin typeface="Helvetica Neue" panose="02000503000000020004" pitchFamily="2" charset="0"/>
              </a:rPr>
              <a:t> </a:t>
            </a:r>
          </a:p>
          <a:p>
            <a:pPr algn="l"/>
            <a:r>
              <a:rPr lang="en-GB" sz="2400" dirty="0">
                <a:solidFill>
                  <a:srgbClr val="003D69"/>
                </a:solidFill>
                <a:latin typeface="Helvetica Neue" panose="02000503000000020004" pitchFamily="2" charset="0"/>
              </a:rPr>
              <a:t>Has been listed on the Warsaw Stock Exchange since 2018.</a:t>
            </a:r>
            <a:endParaRPr lang="en-GB" sz="2400" dirty="0">
              <a:solidFill>
                <a:srgbClr val="003D69"/>
              </a:solidFill>
              <a:latin typeface="+mn-lt"/>
              <a:ea typeface="Helvetica Neue" panose="02000503000000020004" pitchFamily="2" charset="0"/>
              <a:cs typeface="Helvetica Neue" panose="02000503000000020004" pitchFamily="2" charset="0"/>
            </a:endParaRPr>
          </a:p>
          <a:p>
            <a:pPr algn="l" rtl="0"/>
            <a:endParaRPr dirty="0"/>
          </a:p>
        </p:txBody>
      </p:sp>
    </p:spTree>
    <p:extLst>
      <p:ext uri="{BB962C8B-B14F-4D97-AF65-F5344CB8AC3E}">
        <p14:creationId xmlns:p14="http://schemas.microsoft.com/office/powerpoint/2010/main" val="2489640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3847820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b="1" dirty="0"/>
          </a:p>
        </p:txBody>
      </p:sp>
    </p:spTree>
    <p:extLst>
      <p:ext uri="{BB962C8B-B14F-4D97-AF65-F5344CB8AC3E}">
        <p14:creationId xmlns:p14="http://schemas.microsoft.com/office/powerpoint/2010/main" val="3908179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d13202ad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Q2 2023</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Rozpoczęto produkcję; Konsole – 6 sztuk, Aplikatory – 400 sztuk na potrzeby badań </a:t>
            </a:r>
            <a:r>
              <a:rPr lang="pl-PL" sz="1800" noProof="0" dirty="0" err="1">
                <a:solidFill>
                  <a:srgbClr val="0E3D69"/>
                </a:solidFill>
                <a:latin typeface="Helvetica Neue"/>
                <a:ea typeface="Helvetica Neue" panose="02000503000000020004" pitchFamily="2" charset="0"/>
                <a:cs typeface="Helvetica Neue" panose="02000503000000020004" pitchFamily="2" charset="0"/>
              </a:rPr>
              <a:t>weryfikacyjno</a:t>
            </a:r>
            <a:r>
              <a:rPr lang="pl-PL" sz="1800" noProof="0" dirty="0">
                <a:solidFill>
                  <a:srgbClr val="0E3D69"/>
                </a:solidFill>
                <a:latin typeface="Helvetica Neue"/>
                <a:ea typeface="Helvetica Neue" panose="02000503000000020004" pitchFamily="2" charset="0"/>
                <a:cs typeface="Helvetica Neue" panose="02000503000000020004" pitchFamily="2" charset="0"/>
              </a:rPr>
              <a:t> walidacyjnych i badań klinicznych.</a:t>
            </a:r>
          </a:p>
          <a:p>
            <a:pPr marL="0" marR="0" lvl="0" indent="0" algn="l" defTabSz="457195" rtl="0" eaLnBrk="1" fontAlgn="auto" latinLnBrk="0" hangingPunct="1">
              <a:lnSpc>
                <a:spcPct val="117999"/>
              </a:lnSpc>
              <a:spcBef>
                <a:spcPts val="0"/>
              </a:spcBef>
              <a:spcAft>
                <a:spcPts val="0"/>
              </a:spcAft>
              <a:buClrTx/>
              <a:buSzTx/>
              <a:buFontTx/>
              <a:buNone/>
              <a:tabLst/>
              <a:defRPr/>
            </a:pP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Q3 2024</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Uzyskano pozytywny wynik badań biokompatybilności.</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Uzyskano pozytywny wynik wstępnych badań EMC systemu.</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Wyłoniono ośrodek badawczy do badań klinicznych, głównego badacza oraz CRO </a:t>
            </a:r>
            <a:r>
              <a:rPr lang="pl-PL" sz="1400" b="0" i="0" u="none" strike="noStrike" dirty="0">
                <a:solidFill>
                  <a:srgbClr val="4D5156"/>
                </a:solidFill>
                <a:effectLst/>
                <a:latin typeface="arial" panose="020B0604020202020204" pitchFamily="34" charset="0"/>
              </a:rPr>
              <a:t>(</a:t>
            </a:r>
            <a:r>
              <a:rPr lang="pl-PL" sz="1400" b="0" i="0" u="none" strike="noStrike" dirty="0" err="1">
                <a:solidFill>
                  <a:srgbClr val="4D5156"/>
                </a:solidFill>
                <a:effectLst/>
                <a:latin typeface="arial" panose="020B0604020202020204" pitchFamily="34" charset="0"/>
              </a:rPr>
              <a:t>Contact</a:t>
            </a:r>
            <a:r>
              <a:rPr lang="pl-PL" sz="1400" b="0" i="0" u="none" strike="noStrike" dirty="0">
                <a:solidFill>
                  <a:srgbClr val="4D5156"/>
                </a:solidFill>
                <a:effectLst/>
                <a:latin typeface="arial" panose="020B0604020202020204" pitchFamily="34" charset="0"/>
              </a:rPr>
              <a:t> </a:t>
            </a:r>
            <a:r>
              <a:rPr lang="pl-PL" sz="1400" b="0" i="0" u="none" strike="noStrike" dirty="0" err="1">
                <a:solidFill>
                  <a:srgbClr val="4D5156"/>
                </a:solidFill>
                <a:effectLst/>
                <a:latin typeface="arial" panose="020B0604020202020204" pitchFamily="34" charset="0"/>
              </a:rPr>
              <a:t>Research</a:t>
            </a:r>
            <a:r>
              <a:rPr lang="pl-PL" sz="1400" b="0" i="0" u="none" strike="noStrike" dirty="0">
                <a:solidFill>
                  <a:srgbClr val="4D5156"/>
                </a:solidFill>
                <a:effectLst/>
                <a:latin typeface="arial" panose="020B0604020202020204" pitchFamily="34" charset="0"/>
              </a:rPr>
              <a:t> Organization)</a:t>
            </a:r>
            <a:r>
              <a:rPr lang="pl-PL" sz="1800" noProof="0" dirty="0">
                <a:solidFill>
                  <a:srgbClr val="0E3D69"/>
                </a:solidFill>
                <a:latin typeface="Helvetica Neue"/>
                <a:ea typeface="Helvetica Neue" panose="02000503000000020004" pitchFamily="2" charset="0"/>
                <a:cs typeface="Helvetica Neue" panose="02000503000000020004" pitchFamily="2" charset="0"/>
              </a:rPr>
              <a:t>.</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b="1" dirty="0">
                <a:solidFill>
                  <a:srgbClr val="0E3D69"/>
                </a:solidFill>
                <a:latin typeface="Helvetica Neue"/>
                <a:ea typeface="Helvetica Neue" panose="02000503000000020004" pitchFamily="2" charset="0"/>
                <a:cs typeface="Helvetica Neue" panose="02000503000000020004" pitchFamily="2" charset="0"/>
              </a:rPr>
              <a:t>Potwierdziliśmy możliwość z FDA by pójść ścieżką rejestracji 510K</a:t>
            </a: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Q4 2023</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Uzyskanie opinii Komisji Bioetycznej i złożenie dokumentacji do URPL.</a:t>
            </a:r>
          </a:p>
          <a:p>
            <a:pPr marL="0" marR="0" lvl="0" indent="0" algn="l" defTabSz="457195" rtl="0" eaLnBrk="1" fontAlgn="auto" latinLnBrk="0" hangingPunct="1">
              <a:lnSpc>
                <a:spcPct val="117999"/>
              </a:lnSpc>
              <a:spcBef>
                <a:spcPts val="0"/>
              </a:spcBef>
              <a:spcAft>
                <a:spcPts val="0"/>
              </a:spcAft>
              <a:buClrTx/>
              <a:buSzTx/>
              <a:buFontTx/>
              <a:buNone/>
              <a:tabLst/>
              <a:defRPr/>
            </a:pP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1Q 2024</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Uzyskanie decyzji URPL dot. przeprowadzenia badań klinicznych na 14 pacjentach,</a:t>
            </a:r>
          </a:p>
          <a:p>
            <a:pPr marL="0" marR="0" lvl="0" indent="0" algn="l" defTabSz="457195" rtl="0" eaLnBrk="1" fontAlgn="auto" latinLnBrk="0" hangingPunct="1">
              <a:lnSpc>
                <a:spcPct val="117999"/>
              </a:lnSpc>
              <a:spcBef>
                <a:spcPts val="0"/>
              </a:spcBef>
              <a:spcAft>
                <a:spcPts val="0"/>
              </a:spcAft>
              <a:buClrTx/>
              <a:buSzTx/>
              <a:buFontTx/>
              <a:buNone/>
              <a:tabLst/>
              <a:defRPr/>
            </a:pP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2Q 2024 </a:t>
            </a: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t>Badania kliniczne na 14 pacjentach, jeden ośrodek.</a:t>
            </a: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endParaRPr lang="pl-PL" sz="1800" noProof="0" dirty="0">
              <a:solidFill>
                <a:srgbClr val="0E3D69"/>
              </a:solidFill>
              <a:latin typeface="Helvetica Neue"/>
              <a:ea typeface="Helvetica Neue" panose="02000503000000020004" pitchFamily="2" charset="0"/>
              <a:cs typeface="Helvetica Neue" panose="02000503000000020004" pitchFamily="2" charset="0"/>
            </a:endParaRPr>
          </a:p>
          <a:p>
            <a:pPr marL="0" marR="0" lvl="0" indent="0" algn="l" defTabSz="457195" rtl="0" eaLnBrk="1" fontAlgn="auto" latinLnBrk="0" hangingPunct="1">
              <a:lnSpc>
                <a:spcPct val="117999"/>
              </a:lnSpc>
              <a:spcBef>
                <a:spcPts val="0"/>
              </a:spcBef>
              <a:spcAft>
                <a:spcPts val="0"/>
              </a:spcAft>
              <a:buClrTx/>
              <a:buSzTx/>
              <a:buFontTx/>
              <a:buNone/>
              <a:tabLst/>
              <a:defRPr/>
            </a:pPr>
            <a:r>
              <a:rPr lang="pl-PL" sz="1800" noProof="0" dirty="0">
                <a:solidFill>
                  <a:srgbClr val="0E3D69"/>
                </a:solidFill>
                <a:latin typeface="Helvetica Neue"/>
                <a:ea typeface="Helvetica Neue" panose="02000503000000020004" pitchFamily="2" charset="0"/>
                <a:cs typeface="Helvetica Neue" panose="02000503000000020004" pitchFamily="2" charset="0"/>
              </a:rPr>
              <a:t>4Q 2024</a:t>
            </a:r>
            <a:endParaRPr lang="pl-PL" sz="1800" dirty="0">
              <a:solidFill>
                <a:srgbClr val="0E3D69"/>
              </a:solidFill>
              <a:latin typeface="Helvetica Neue"/>
              <a:ea typeface="Helvetica Neue" panose="02000503000000020004" pitchFamily="2" charset="0"/>
              <a:cs typeface="Helvetica Neue" panose="02000503000000020004" pitchFamily="2" charset="0"/>
            </a:endParaRPr>
          </a:p>
          <a:p>
            <a:pPr algn="l"/>
            <a:r>
              <a:rPr lang="pl-PL" sz="1800" b="1" dirty="0">
                <a:solidFill>
                  <a:srgbClr val="0E3D69"/>
                </a:solidFill>
                <a:latin typeface="Helvetica Neue"/>
                <a:ea typeface="Helvetica Neue" panose="02000503000000020004" pitchFamily="2" charset="0"/>
                <a:cs typeface="Helvetica Neue" panose="02000503000000020004" pitchFamily="2" charset="0"/>
              </a:rPr>
              <a:t>Planowane zakończenie badań klinicznych.</a:t>
            </a:r>
            <a:endParaRPr lang="pl-PL" sz="1800" dirty="0">
              <a:solidFill>
                <a:srgbClr val="0E3D69"/>
              </a:solidFill>
              <a:latin typeface="Helvetica Neue"/>
              <a:ea typeface="Helvetica Neue" panose="02000503000000020004" pitchFamily="2" charset="0"/>
              <a:cs typeface="Helvetica Neue" panose="02000503000000020004" pitchFamily="2" charset="0"/>
            </a:endParaRPr>
          </a:p>
          <a:p>
            <a:pPr algn="l"/>
            <a:r>
              <a:rPr lang="pl-PL" sz="1800" b="1" dirty="0">
                <a:solidFill>
                  <a:srgbClr val="0E3D69"/>
                </a:solidFill>
                <a:latin typeface="Helvetica Neue"/>
                <a:ea typeface="Helvetica Neue" panose="02000503000000020004" pitchFamily="2" charset="0"/>
                <a:cs typeface="Helvetica Neue" panose="02000503000000020004" pitchFamily="2" charset="0"/>
              </a:rPr>
              <a:t>Spodziewamy się również uzyskać decyzję FDA.</a:t>
            </a:r>
          </a:p>
        </p:txBody>
      </p:sp>
    </p:spTree>
    <p:extLst>
      <p:ext uri="{BB962C8B-B14F-4D97-AF65-F5344CB8AC3E}">
        <p14:creationId xmlns:p14="http://schemas.microsoft.com/office/powerpoint/2010/main" val="647296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0c1024676_12_3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0c1024676_12_3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262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2208859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b="1" dirty="0"/>
          </a:p>
        </p:txBody>
      </p:sp>
    </p:spTree>
    <p:extLst>
      <p:ext uri="{BB962C8B-B14F-4D97-AF65-F5344CB8AC3E}">
        <p14:creationId xmlns:p14="http://schemas.microsoft.com/office/powerpoint/2010/main" val="268824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0c1024676_12_3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0c1024676_12_3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535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2337161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d13202ad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pl-PL" sz="2400" dirty="0"/>
          </a:p>
        </p:txBody>
      </p:sp>
    </p:spTree>
    <p:extLst>
      <p:ext uri="{BB962C8B-B14F-4D97-AF65-F5344CB8AC3E}">
        <p14:creationId xmlns:p14="http://schemas.microsoft.com/office/powerpoint/2010/main" val="1530933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d13202ad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pl-P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493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p:txBody>
      </p:sp>
    </p:spTree>
    <p:extLst>
      <p:ext uri="{BB962C8B-B14F-4D97-AF65-F5344CB8AC3E}">
        <p14:creationId xmlns:p14="http://schemas.microsoft.com/office/powerpoint/2010/main" val="2213206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0c1024676_12_3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0c1024676_12_3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0035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38774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123426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40456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103012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d13202ad6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d13202ad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753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82666785-B646-20C0-C294-61DA56C79092}"/>
            </a:ext>
          </a:extLst>
        </p:cNvPr>
        <p:cNvGrpSpPr/>
        <p:nvPr/>
      </p:nvGrpSpPr>
      <p:grpSpPr>
        <a:xfrm>
          <a:off x="0" y="0"/>
          <a:ext cx="0" cy="0"/>
          <a:chOff x="0" y="0"/>
          <a:chExt cx="0" cy="0"/>
        </a:xfrm>
      </p:grpSpPr>
      <p:sp>
        <p:nvSpPr>
          <p:cNvPr id="880" name="Google Shape;880;g80c1024676_12_3102:notes">
            <a:extLst>
              <a:ext uri="{FF2B5EF4-FFF2-40B4-BE49-F238E27FC236}">
                <a16:creationId xmlns:a16="http://schemas.microsoft.com/office/drawing/2014/main" id="{9144B3ED-3300-5B97-44C3-5FC0D7D5F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0c1024676_12_3102:notes">
            <a:extLst>
              <a:ext uri="{FF2B5EF4-FFF2-40B4-BE49-F238E27FC236}">
                <a16:creationId xmlns:a16="http://schemas.microsoft.com/office/drawing/2014/main" id="{872DB92A-4F92-7161-D1D1-DDBE33F3D2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94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cxnSp>
        <p:nvCxnSpPr>
          <p:cNvPr id="15" name="Łącznik prosty 14">
            <a:extLst>
              <a:ext uri="{FF2B5EF4-FFF2-40B4-BE49-F238E27FC236}">
                <a16:creationId xmlns:a16="http://schemas.microsoft.com/office/drawing/2014/main" id="{D50C677B-634E-43BC-A3F6-4B6757ABB094}"/>
              </a:ext>
            </a:extLst>
          </p:cNvPr>
          <p:cNvCxnSpPr/>
          <p:nvPr userDrawn="1"/>
        </p:nvCxnSpPr>
        <p:spPr>
          <a:xfrm>
            <a:off x="1028700" y="591143"/>
            <a:ext cx="781050" cy="0"/>
          </a:xfrm>
          <a:prstGeom prst="line">
            <a:avLst/>
          </a:prstGeom>
          <a:ln w="34925">
            <a:solidFill>
              <a:srgbClr val="00B7D0"/>
            </a:solidFill>
          </a:ln>
        </p:spPr>
        <p:style>
          <a:lnRef idx="1">
            <a:schemeClr val="accent1"/>
          </a:lnRef>
          <a:fillRef idx="0">
            <a:schemeClr val="accent1"/>
          </a:fillRef>
          <a:effectRef idx="0">
            <a:schemeClr val="accent1"/>
          </a:effectRef>
          <a:fontRef idx="minor">
            <a:schemeClr val="tx1"/>
          </a:fontRef>
        </p:style>
      </p:cxnSp>
      <p:sp>
        <p:nvSpPr>
          <p:cNvPr id="2" name="Subtitle 6">
            <a:extLst>
              <a:ext uri="{FF2B5EF4-FFF2-40B4-BE49-F238E27FC236}">
                <a16:creationId xmlns:a16="http://schemas.microsoft.com/office/drawing/2014/main" id="{D80FAEE7-A05D-C144-715B-700593285598}"/>
              </a:ext>
            </a:extLst>
          </p:cNvPr>
          <p:cNvSpPr txBox="1">
            <a:spLocks/>
          </p:cNvSpPr>
          <p:nvPr userDrawn="1"/>
        </p:nvSpPr>
        <p:spPr>
          <a:xfrm>
            <a:off x="8484530" y="13333617"/>
            <a:ext cx="7414940" cy="425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1">
                    <a:lumMod val="60000"/>
                    <a:lumOff val="40000"/>
                  </a:schemeClr>
                </a:solidFill>
              </a:rPr>
              <a:t>© 2025 Medinice S.A. All rights reserved.</a:t>
            </a:r>
          </a:p>
        </p:txBody>
      </p:sp>
    </p:spTree>
    <p:extLst>
      <p:ext uri="{BB962C8B-B14F-4D97-AF65-F5344CB8AC3E}">
        <p14:creationId xmlns:p14="http://schemas.microsoft.com/office/powerpoint/2010/main" val="329658466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3AB51B-7D23-FC5C-3FBE-C66A2ED3BF2B}"/>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7" name="Rectangle 6">
            <a:extLst>
              <a:ext uri="{FF2B5EF4-FFF2-40B4-BE49-F238E27FC236}">
                <a16:creationId xmlns:a16="http://schemas.microsoft.com/office/drawing/2014/main" id="{E736FD4C-264D-7928-AF5F-531841F5148B}"/>
              </a:ext>
            </a:extLst>
          </p:cNvPr>
          <p:cNvSpPr/>
          <p:nvPr userDrawn="1"/>
        </p:nvSpPr>
        <p:spPr>
          <a:xfrm>
            <a:off x="-127279" y="-70300"/>
            <a:ext cx="24707222" cy="844196"/>
          </a:xfrm>
          <a:prstGeom prst="rect">
            <a:avLst/>
          </a:prstGeom>
          <a:solidFill>
            <a:schemeClr val="bg1"/>
          </a:solidFill>
          <a:ln>
            <a:noFill/>
          </a:ln>
          <a:effectLst>
            <a:outerShdw blurRad="508000" dist="165208"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Picture 8" descr="A picture containing font, text, graphics, graphic design&#10;&#10;Description automatically generated">
            <a:extLst>
              <a:ext uri="{FF2B5EF4-FFF2-40B4-BE49-F238E27FC236}">
                <a16:creationId xmlns:a16="http://schemas.microsoft.com/office/drawing/2014/main" id="{FEE6CBA3-DC0A-B4EB-058F-3E1C207FF4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tretch>
            <a:fillRect/>
          </a:stretch>
        </p:blipFill>
        <p:spPr>
          <a:xfrm>
            <a:off x="21867070" y="-239295"/>
            <a:ext cx="2462499" cy="1229078"/>
          </a:xfrm>
          <a:prstGeom prst="rect">
            <a:avLst/>
          </a:prstGeom>
        </p:spPr>
      </p:pic>
      <p:sp>
        <p:nvSpPr>
          <p:cNvPr id="11" name="Symbol zastępczy tekstu 12">
            <a:extLst>
              <a:ext uri="{FF2B5EF4-FFF2-40B4-BE49-F238E27FC236}">
                <a16:creationId xmlns:a16="http://schemas.microsoft.com/office/drawing/2014/main" id="{05852F51-B5D0-740D-47C7-E021F2E5D216}"/>
              </a:ext>
            </a:extLst>
          </p:cNvPr>
          <p:cNvSpPr txBox="1">
            <a:spLocks/>
          </p:cNvSpPr>
          <p:nvPr userDrawn="1"/>
        </p:nvSpPr>
        <p:spPr>
          <a:xfrm>
            <a:off x="323850" y="116403"/>
            <a:ext cx="704850" cy="6664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b="1" kern="1200">
                <a:solidFill>
                  <a:srgbClr val="00B7D0"/>
                </a:solidFill>
                <a:latin typeface="Helvetica Neue"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E43D8EF9-81E5-474D-93A5-3098F9E2ECB2}" type="slidenum">
              <a:rPr lang="pl-PL" sz="3500" smtClean="0"/>
              <a:t>‹#›</a:t>
            </a:fld>
            <a:endParaRPr lang="pl-PL" sz="3500" dirty="0"/>
          </a:p>
        </p:txBody>
      </p:sp>
      <p:sp>
        <p:nvSpPr>
          <p:cNvPr id="12" name="Title Placeholder 11">
            <a:extLst>
              <a:ext uri="{FF2B5EF4-FFF2-40B4-BE49-F238E27FC236}">
                <a16:creationId xmlns:a16="http://schemas.microsoft.com/office/drawing/2014/main" id="{EAD011B9-332D-0BE9-1428-01C957A51516}"/>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GB"/>
              <a:t>Click to edit Master title style</a:t>
            </a:r>
            <a:endParaRPr lang="pl-PL"/>
          </a:p>
        </p:txBody>
      </p:sp>
      <p:sp>
        <p:nvSpPr>
          <p:cNvPr id="13" name="Footer Placeholder 12">
            <a:extLst>
              <a:ext uri="{FF2B5EF4-FFF2-40B4-BE49-F238E27FC236}">
                <a16:creationId xmlns:a16="http://schemas.microsoft.com/office/drawing/2014/main" id="{AC9891B4-A59F-FCCC-E3D1-7B279B06B47B}"/>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Tree>
    <p:extLst>
      <p:ext uri="{BB962C8B-B14F-4D97-AF65-F5344CB8AC3E}">
        <p14:creationId xmlns:p14="http://schemas.microsoft.com/office/powerpoint/2010/main" val="1325705751"/>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3.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0.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hyperlink" Target="https://pmc.ncbi.nlm.nih.gov/articles/PMC9272406/" TargetMode="External"/><Relationship Id="rId7" Type="http://schemas.microsoft.com/office/2007/relationships/hdphoto" Target="../media/hdphoto1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s://www.emro.who.int/health-topics/stroke-cerebrovascular-accident/index.html" TargetMode="External"/><Relationship Id="rId4" Type="http://schemas.openxmlformats.org/officeDocument/2006/relationships/hyperlink" Target="https://www.who.int/news-room/fact-sheets/detail/the-top-10-causes-of-deat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www.medinice.eu/" TargetMode="Externa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9.svg"/><Relationship Id="rId11" Type="http://schemas.openxmlformats.org/officeDocument/2006/relationships/image" Target="../media/image16.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4.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jpe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5.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sv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sv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hyperlink" Target="https://www.gminsights.com/industry-analysis/left-atrial-appendage-closure-devices-mark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9.png"/><Relationship Id="rId7" Type="http://schemas.openxmlformats.org/officeDocument/2006/relationships/image" Target="../media/image83.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90.jpeg"/><Relationship Id="rId4" Type="http://schemas.openxmlformats.org/officeDocument/2006/relationships/image" Target="../media/image77.png"/><Relationship Id="rId9" Type="http://schemas.openxmlformats.org/officeDocument/2006/relationships/image" Target="../media/image81.sv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1.svg"/><Relationship Id="rId5" Type="http://schemas.openxmlformats.org/officeDocument/2006/relationships/image" Target="../media/image87.png"/><Relationship Id="rId4" Type="http://schemas.openxmlformats.org/officeDocument/2006/relationships/image" Target="../media/image85.sv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7.png"/><Relationship Id="rId7" Type="http://schemas.openxmlformats.org/officeDocument/2006/relationships/image" Target="../media/image83.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81.svg"/><Relationship Id="rId3" Type="http://schemas.openxmlformats.org/officeDocument/2006/relationships/image" Target="../media/image95.png"/><Relationship Id="rId7" Type="http://schemas.openxmlformats.org/officeDocument/2006/relationships/image" Target="../media/image98.jpeg"/><Relationship Id="rId12" Type="http://schemas.openxmlformats.org/officeDocument/2006/relationships/image" Target="../media/image80.png"/><Relationship Id="rId2" Type="http://schemas.openxmlformats.org/officeDocument/2006/relationships/notesSlide" Target="../notesSlides/notesSlide38.xml"/><Relationship Id="rId16"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97.jpeg"/><Relationship Id="rId11" Type="http://schemas.openxmlformats.org/officeDocument/2006/relationships/image" Target="../media/image83.svg"/><Relationship Id="rId5" Type="http://schemas.microsoft.com/office/2007/relationships/hdphoto" Target="../media/hdphoto15.wdp"/><Relationship Id="rId1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96.png"/><Relationship Id="rId9" Type="http://schemas.openxmlformats.org/officeDocument/2006/relationships/image" Target="../media/image100.jpeg"/><Relationship Id="rId1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hyperlink" Target="https://www.gminsights.com/industry-analysis/left-atrial-appendage-closure-devices-market"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chart" Target="../charts/chart11.xml"/><Relationship Id="rId4" Type="http://schemas.openxmlformats.org/officeDocument/2006/relationships/chart" Target="../charts/char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www.medinice.eu/" TargetMode="Externa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holding a heart&#10;&#10;Description automatically generated">
            <a:extLst>
              <a:ext uri="{FF2B5EF4-FFF2-40B4-BE49-F238E27FC236}">
                <a16:creationId xmlns:a16="http://schemas.microsoft.com/office/drawing/2014/main" id="{C6FB6A27-5192-DF36-4A52-3473BB1D9235}"/>
              </a:ext>
            </a:extLst>
          </p:cNvPr>
          <p:cNvPicPr>
            <a:picLocks noChangeAspect="1"/>
          </p:cNvPicPr>
          <p:nvPr/>
        </p:nvPicPr>
        <p:blipFill rotWithShape="1">
          <a:blip r:embed="rId3">
            <a:extLst>
              <a:ext uri="{28A0092B-C50C-407E-A947-70E740481C1C}">
                <a14:useLocalDpi xmlns:a14="http://schemas.microsoft.com/office/drawing/2010/main" val="0"/>
              </a:ext>
            </a:extLst>
          </a:blip>
          <a:srcRect l="12396" r="18995"/>
          <a:stretch/>
        </p:blipFill>
        <p:spPr>
          <a:xfrm>
            <a:off x="4641307" y="-191944"/>
            <a:ext cx="19782021" cy="14146306"/>
          </a:xfrm>
          <a:prstGeom prst="rect">
            <a:avLst/>
          </a:prstGeom>
        </p:spPr>
      </p:pic>
      <p:sp>
        <p:nvSpPr>
          <p:cNvPr id="19" name="Rectangle 18">
            <a:extLst>
              <a:ext uri="{FF2B5EF4-FFF2-40B4-BE49-F238E27FC236}">
                <a16:creationId xmlns:a16="http://schemas.microsoft.com/office/drawing/2014/main" id="{78132DDE-2A4C-D4D7-B45F-D6D61CC03AEF}"/>
              </a:ext>
            </a:extLst>
          </p:cNvPr>
          <p:cNvSpPr/>
          <p:nvPr/>
        </p:nvSpPr>
        <p:spPr>
          <a:xfrm>
            <a:off x="-226109" y="-191944"/>
            <a:ext cx="24649438" cy="14146306"/>
          </a:xfrm>
          <a:prstGeom prst="rect">
            <a:avLst/>
          </a:prstGeom>
          <a:gradFill flip="none" rotWithShape="0">
            <a:gsLst>
              <a:gs pos="66000">
                <a:srgbClr val="FFFFFF">
                  <a:lumMod val="100000"/>
                  <a:alpha val="68799"/>
                </a:srgbClr>
              </a:gs>
              <a:gs pos="43000">
                <a:srgbClr val="FFFFFF">
                  <a:lumMod val="100000"/>
                </a:srgbClr>
              </a:gs>
              <a:gs pos="100000">
                <a:srgbClr val="152E54">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0000"/>
              </a:lnSpc>
              <a:buFont typeface="Arial" panose="020B0604020202020204" pitchFamily="34" charset="0"/>
              <a:buNone/>
            </a:pPr>
            <a:endParaRPr lang="pl-PL" sz="44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ubtitle 6">
            <a:extLst>
              <a:ext uri="{FF2B5EF4-FFF2-40B4-BE49-F238E27FC236}">
                <a16:creationId xmlns:a16="http://schemas.microsoft.com/office/drawing/2014/main" id="{7E1F9402-64B7-7002-8C33-A69972C5063C}"/>
              </a:ext>
            </a:extLst>
          </p:cNvPr>
          <p:cNvSpPr txBox="1">
            <a:spLocks/>
          </p:cNvSpPr>
          <p:nvPr/>
        </p:nvSpPr>
        <p:spPr>
          <a:xfrm>
            <a:off x="933837" y="1337603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bg1"/>
                </a:solidFill>
              </a:rPr>
              <a:t>© 2025 Medinice s.a. All rights reserved.</a:t>
            </a:r>
          </a:p>
        </p:txBody>
      </p:sp>
      <p:sp>
        <p:nvSpPr>
          <p:cNvPr id="9" name="TextBox 8">
            <a:extLst>
              <a:ext uri="{FF2B5EF4-FFF2-40B4-BE49-F238E27FC236}">
                <a16:creationId xmlns:a16="http://schemas.microsoft.com/office/drawing/2014/main" id="{D653359C-9792-CC10-1546-17A93E85D34A}"/>
              </a:ext>
            </a:extLst>
          </p:cNvPr>
          <p:cNvSpPr txBox="1"/>
          <p:nvPr/>
        </p:nvSpPr>
        <p:spPr>
          <a:xfrm>
            <a:off x="874483" y="5561700"/>
            <a:ext cx="11478657" cy="1169551"/>
          </a:xfrm>
          <a:prstGeom prst="rect">
            <a:avLst/>
          </a:prstGeom>
          <a:noFill/>
        </p:spPr>
        <p:txBody>
          <a:bodyPr wrap="square">
            <a:spAutoFit/>
          </a:bodyPr>
          <a:lstStyle/>
          <a:p>
            <a:pPr algn="l"/>
            <a:r>
              <a:rPr lang="en-US" sz="7000" b="1" spc="-150" dirty="0">
                <a:solidFill>
                  <a:srgbClr val="2CA0BB"/>
                </a:solidFill>
                <a:latin typeface="Montserrat Alternates Thin" pitchFamily="2" charset="77"/>
                <a:ea typeface="Helvetica Neue" panose="02000503000000020004" pitchFamily="2" charset="0"/>
                <a:cs typeface="Helvetica Neue" panose="02000503000000020004" pitchFamily="2" charset="0"/>
              </a:rPr>
              <a:t>Advancing Patients’ Care</a:t>
            </a:r>
          </a:p>
        </p:txBody>
      </p:sp>
      <p:sp>
        <p:nvSpPr>
          <p:cNvPr id="7" name="TextBox 6">
            <a:extLst>
              <a:ext uri="{FF2B5EF4-FFF2-40B4-BE49-F238E27FC236}">
                <a16:creationId xmlns:a16="http://schemas.microsoft.com/office/drawing/2014/main" id="{A7D8D439-315B-2638-B16B-F2BE25E378DE}"/>
              </a:ext>
            </a:extLst>
          </p:cNvPr>
          <p:cNvSpPr txBox="1"/>
          <p:nvPr/>
        </p:nvSpPr>
        <p:spPr>
          <a:xfrm>
            <a:off x="933837" y="10213750"/>
            <a:ext cx="12700000" cy="1631216"/>
          </a:xfrm>
          <a:prstGeom prst="rect">
            <a:avLst/>
          </a:prstGeom>
          <a:noFill/>
        </p:spPr>
        <p:txBody>
          <a:bodyPr wrap="square">
            <a:spAutoFit/>
          </a:bodyPr>
          <a:lstStyle/>
          <a:p>
            <a:pPr marL="0" indent="0" algn="l">
              <a:lnSpc>
                <a:spcPct val="100000"/>
              </a:lnSpc>
              <a:buFont typeface="Arial" panose="020B0604020202020204" pitchFamily="34" charset="0"/>
              <a:buNone/>
            </a:pPr>
            <a:r>
              <a:rPr lang="en-GB" sz="50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Corporate presentation</a:t>
            </a:r>
            <a:br>
              <a:rPr lang="en-GB" sz="50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50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June </a:t>
            </a:r>
            <a:r>
              <a:rPr lang="pl-PL" sz="50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8" name="Subtitle 6">
            <a:extLst>
              <a:ext uri="{FF2B5EF4-FFF2-40B4-BE49-F238E27FC236}">
                <a16:creationId xmlns:a16="http://schemas.microsoft.com/office/drawing/2014/main" id="{0977C632-D6B5-7939-EE6C-82803F54F6EE}"/>
              </a:ext>
            </a:extLst>
          </p:cNvPr>
          <p:cNvSpPr txBox="1">
            <a:spLocks/>
          </p:cNvSpPr>
          <p:nvPr/>
        </p:nvSpPr>
        <p:spPr>
          <a:xfrm>
            <a:off x="984082" y="1321901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lumMod val="60000"/>
                    <a:lumOff val="40000"/>
                  </a:schemeClr>
                </a:solidFill>
              </a:rPr>
              <a:t>© 2025 Medinice S.A. All rights reserved.</a:t>
            </a:r>
          </a:p>
        </p:txBody>
      </p:sp>
      <p:sp>
        <p:nvSpPr>
          <p:cNvPr id="13" name="EP BIOPTOM">
            <a:extLst>
              <a:ext uri="{FF2B5EF4-FFF2-40B4-BE49-F238E27FC236}">
                <a16:creationId xmlns:a16="http://schemas.microsoft.com/office/drawing/2014/main" id="{4C875AAE-641A-81B5-A1A7-C16402669BCB}"/>
              </a:ext>
            </a:extLst>
          </p:cNvPr>
          <p:cNvSpPr/>
          <p:nvPr/>
        </p:nvSpPr>
        <p:spPr>
          <a:xfrm>
            <a:off x="1034959" y="7035121"/>
            <a:ext cx="11637127" cy="9233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l"/>
            <a:r>
              <a:rPr lang="pl-PL" sz="3600" b="1"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PacePress | </a:t>
            </a:r>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 | </a:t>
            </a:r>
            <a:r>
              <a:rPr lang="pl-PL" sz="3600" b="1" dirty="0">
                <a:solidFill>
                  <a:srgbClr val="811815"/>
                </a:solidFill>
                <a:latin typeface="Helvetica Neue" panose="02000503000000020004" pitchFamily="2" charset="0"/>
                <a:ea typeface="Helvetica Neue" panose="02000503000000020004" pitchFamily="2" charset="0"/>
                <a:cs typeface="Helvetica Neue" panose="02000503000000020004" pitchFamily="2" charset="0"/>
              </a:rPr>
              <a:t>MiniMax | </a:t>
            </a:r>
            <a:r>
              <a:rPr lang="pl-PL" sz="3600" b="1" dirty="0">
                <a:solidFill>
                  <a:srgbClr val="AB0000"/>
                </a:solidFill>
                <a:latin typeface="Helvetica Neue" panose="02000503000000020004" pitchFamily="2" charset="0"/>
                <a:ea typeface="Helvetica Neue" panose="02000503000000020004" pitchFamily="2" charset="0"/>
                <a:cs typeface="Helvetica Neue" panose="02000503000000020004" pitchFamily="2" charset="0"/>
              </a:rPr>
              <a:t>AtriClamp</a:t>
            </a:r>
            <a:endParaRPr lang="pl-PL" sz="3600" b="1" baseline="30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pl-PL" sz="3600" b="1" baseline="30000"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Picture 16" descr="A red and black logo&#10;&#10;AI-generated content may be incorrect.">
            <a:extLst>
              <a:ext uri="{FF2B5EF4-FFF2-40B4-BE49-F238E27FC236}">
                <a16:creationId xmlns:a16="http://schemas.microsoft.com/office/drawing/2014/main" id="{EB854737-CCA4-233B-E3EF-F57F2EE97EA3}"/>
              </a:ext>
            </a:extLst>
          </p:cNvPr>
          <p:cNvPicPr>
            <a:picLocks noChangeAspect="1"/>
          </p:cNvPicPr>
          <p:nvPr/>
        </p:nvPicPr>
        <p:blipFill>
          <a:blip r:embed="rId4">
            <a:extLst>
              <a:ext uri="{BEBA8EAE-BF5A-486C-A8C5-ECC9F3942E4B}">
                <a14:imgProps xmlns:a14="http://schemas.microsoft.com/office/drawing/2010/main">
                  <a14:imgLayer r:embed="rId5">
                    <a14:imgEffect>
                      <a14:saturation sat="42000"/>
                    </a14:imgEffect>
                  </a14:imgLayer>
                </a14:imgProps>
              </a:ext>
              <a:ext uri="{28A0092B-C50C-407E-A947-70E740481C1C}">
                <a14:useLocalDpi xmlns:a14="http://schemas.microsoft.com/office/drawing/2010/main" val="0"/>
              </a:ext>
            </a:extLst>
          </a:blip>
          <a:stretch>
            <a:fillRect/>
          </a:stretch>
        </p:blipFill>
        <p:spPr>
          <a:xfrm>
            <a:off x="579120" y="2159793"/>
            <a:ext cx="10934700" cy="3401907"/>
          </a:xfrm>
          <a:prstGeom prst="rect">
            <a:avLst/>
          </a:prstGeom>
        </p:spPr>
      </p:pic>
    </p:spTree>
    <p:extLst>
      <p:ext uri="{BB962C8B-B14F-4D97-AF65-F5344CB8AC3E}">
        <p14:creationId xmlns:p14="http://schemas.microsoft.com/office/powerpoint/2010/main" val="123181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ytuł 15">
            <a:extLst>
              <a:ext uri="{FF2B5EF4-FFF2-40B4-BE49-F238E27FC236}">
                <a16:creationId xmlns:a16="http://schemas.microsoft.com/office/drawing/2014/main" id="{0BAD9779-B7DC-767D-67F6-0FAAF002F4FE}"/>
              </a:ext>
            </a:extLst>
          </p:cNvPr>
          <p:cNvSpPr txBox="1">
            <a:spLocks/>
          </p:cNvSpPr>
          <p:nvPr/>
        </p:nvSpPr>
        <p:spPr>
          <a:xfrm>
            <a:off x="2010404" y="-41859"/>
            <a:ext cx="6539235"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noProof="0" dirty="0">
                <a:solidFill>
                  <a:srgbClr val="00A5BA"/>
                </a:solidFill>
                <a:latin typeface="Helvetica" pitchFamily="2" charset="0"/>
              </a:rPr>
              <a:t>CRYOABLATION</a:t>
            </a:r>
            <a:endParaRPr lang="pl-PL" sz="4000" b="1" baseline="30000" noProof="0" dirty="0">
              <a:solidFill>
                <a:srgbClr val="00A5BA"/>
              </a:solidFill>
              <a:latin typeface="Helvetica" pitchFamily="2" charset="0"/>
            </a:endParaRPr>
          </a:p>
        </p:txBody>
      </p:sp>
      <p:sp>
        <p:nvSpPr>
          <p:cNvPr id="4" name="EP BIOPTOM">
            <a:extLst>
              <a:ext uri="{FF2B5EF4-FFF2-40B4-BE49-F238E27FC236}">
                <a16:creationId xmlns:a16="http://schemas.microsoft.com/office/drawing/2014/main" id="{D899C92F-81F1-D2D4-2FFF-39D571212090}"/>
              </a:ext>
            </a:extLst>
          </p:cNvPr>
          <p:cNvSpPr/>
          <p:nvPr/>
        </p:nvSpPr>
        <p:spPr>
          <a:xfrm>
            <a:off x="5137185" y="3595322"/>
            <a:ext cx="6062909" cy="10156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6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a:t>
            </a:r>
            <a:r>
              <a:rPr lang="pl-PL" sz="6600" b="1" baseline="30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1" name="Oval 10">
            <a:extLst>
              <a:ext uri="{FF2B5EF4-FFF2-40B4-BE49-F238E27FC236}">
                <a16:creationId xmlns:a16="http://schemas.microsoft.com/office/drawing/2014/main" id="{C14423C0-14D0-17A8-4490-50346A823567}"/>
              </a:ext>
            </a:extLst>
          </p:cNvPr>
          <p:cNvSpPr/>
          <p:nvPr/>
        </p:nvSpPr>
        <p:spPr>
          <a:xfrm>
            <a:off x="5500891" y="5113016"/>
            <a:ext cx="4736217" cy="4736217"/>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pic>
        <p:nvPicPr>
          <p:cNvPr id="5" name="Picture 4" descr="A hand holding a large white machine&#10;&#10;AI-generated content may be incorrect.">
            <a:extLst>
              <a:ext uri="{FF2B5EF4-FFF2-40B4-BE49-F238E27FC236}">
                <a16:creationId xmlns:a16="http://schemas.microsoft.com/office/drawing/2014/main" id="{61563395-F50B-BB4C-FB4B-BF427442E620}"/>
              </a:ext>
            </a:extLst>
          </p:cNvPr>
          <p:cNvPicPr>
            <a:picLocks noChangeAspect="1"/>
          </p:cNvPicPr>
          <p:nvPr/>
        </p:nvPicPr>
        <p:blipFill>
          <a:blip r:embed="rId4">
            <a:alphaModFix amt="74000"/>
            <a:extLst>
              <a:ext uri="{28A0092B-C50C-407E-A947-70E740481C1C}">
                <a14:useLocalDpi xmlns:a14="http://schemas.microsoft.com/office/drawing/2010/main" val="0"/>
              </a:ext>
            </a:extLst>
          </a:blip>
          <a:stretch>
            <a:fillRect/>
          </a:stretch>
        </p:blipFill>
        <p:spPr>
          <a:xfrm>
            <a:off x="14599920" y="800104"/>
            <a:ext cx="9814560" cy="13086080"/>
          </a:xfrm>
          <a:prstGeom prst="rect">
            <a:avLst/>
          </a:prstGeom>
        </p:spPr>
      </p:pic>
    </p:spTree>
    <p:extLst>
      <p:ext uri="{BB962C8B-B14F-4D97-AF65-F5344CB8AC3E}">
        <p14:creationId xmlns:p14="http://schemas.microsoft.com/office/powerpoint/2010/main" val="203359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9" name="TextBox 8">
            <a:extLst>
              <a:ext uri="{FF2B5EF4-FFF2-40B4-BE49-F238E27FC236}">
                <a16:creationId xmlns:a16="http://schemas.microsoft.com/office/drawing/2014/main" id="{D54F8371-6990-58EE-5D19-73A789EC19E3}"/>
              </a:ext>
            </a:extLst>
          </p:cNvPr>
          <p:cNvSpPr txBox="1"/>
          <p:nvPr/>
        </p:nvSpPr>
        <p:spPr>
          <a:xfrm>
            <a:off x="2010404" y="3133464"/>
            <a:ext cx="12498076" cy="3416320"/>
          </a:xfrm>
          <a:prstGeom prst="rect">
            <a:avLst/>
          </a:prstGeom>
          <a:noFill/>
        </p:spPr>
        <p:txBody>
          <a:bodyPr wrap="square" lIns="91440" tIns="45720" rIns="91440" bIns="45720" anchor="t">
            <a:spAutoFit/>
          </a:bodyPr>
          <a:lstStyle/>
          <a:p>
            <a:pPr algn="l"/>
            <a:r>
              <a:rPr lang="en-AU" sz="3600" dirty="0">
                <a:solidFill>
                  <a:srgbClr val="003D69"/>
                </a:solidFill>
                <a:latin typeface="Helvetica Neue"/>
                <a:ea typeface="Helvetica Neue" panose="02000503000000020004" pitchFamily="2" charset="0"/>
                <a:cs typeface="Helvetica Neue" panose="02000503000000020004" pitchFamily="2" charset="0"/>
              </a:rPr>
              <a:t>The CoolCryo® system is designed for the cryosurgical treatment of arrhythmic cardiac tissue ablation</a:t>
            </a:r>
            <a:br>
              <a:rPr lang="en-AU" sz="3600" dirty="0">
                <a:solidFill>
                  <a:srgbClr val="003D69"/>
                </a:solidFill>
                <a:latin typeface="Helvetica Neue"/>
                <a:ea typeface="Helvetica Neue" panose="02000503000000020004" pitchFamily="2" charset="0"/>
                <a:cs typeface="Helvetica Neue" panose="02000503000000020004" pitchFamily="2" charset="0"/>
              </a:rPr>
            </a:br>
            <a:r>
              <a:rPr lang="en-AU" sz="3600" dirty="0">
                <a:solidFill>
                  <a:srgbClr val="003D69"/>
                </a:solidFill>
                <a:latin typeface="Helvetica Neue"/>
                <a:ea typeface="Helvetica Neue" panose="02000503000000020004" pitchFamily="2" charset="0"/>
                <a:cs typeface="Helvetica Neue" panose="02000503000000020004" pitchFamily="2" charset="0"/>
              </a:rPr>
              <a:t>by freezing target tissues, inducing an inflammatory response (</a:t>
            </a:r>
            <a:r>
              <a:rPr lang="en-AU" sz="3600" dirty="0" err="1">
                <a:solidFill>
                  <a:srgbClr val="003D69"/>
                </a:solidFill>
                <a:latin typeface="Helvetica Neue"/>
                <a:ea typeface="Helvetica Neue" panose="02000503000000020004" pitchFamily="2" charset="0"/>
                <a:cs typeface="Helvetica Neue" panose="02000503000000020004" pitchFamily="2" charset="0"/>
              </a:rPr>
              <a:t>cryonecrosis</a:t>
            </a:r>
            <a:r>
              <a:rPr lang="en-AU" sz="3600" dirty="0">
                <a:solidFill>
                  <a:srgbClr val="003D69"/>
                </a:solidFill>
                <a:latin typeface="Helvetica Neue"/>
                <a:ea typeface="Helvetica Neue" panose="02000503000000020004" pitchFamily="2" charset="0"/>
                <a:cs typeface="Helvetica Neue" panose="02000503000000020004" pitchFamily="2" charset="0"/>
              </a:rPr>
              <a:t>) that blocks the electrical conduction pathway. Using liquid nitrogen makes cryoablation faster and more cost-effective.</a:t>
            </a:r>
            <a:endParaRPr lang="en-AU" sz="3600" noProof="0" dirty="0">
              <a:solidFill>
                <a:srgbClr val="003D69"/>
              </a:solidFill>
              <a:latin typeface="Helvetica Neue"/>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A32AF72D-3D64-B3CD-323A-1DDA85C9995E}"/>
              </a:ext>
            </a:extLst>
          </p:cNvPr>
          <p:cNvSpPr txBox="1"/>
          <p:nvPr/>
        </p:nvSpPr>
        <p:spPr>
          <a:xfrm>
            <a:off x="2010403" y="7051108"/>
            <a:ext cx="15419609" cy="4334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30000"/>
              </a:lnSpc>
              <a:buSzPct val="100000"/>
              <a:defRPr sz="1400">
                <a:solidFill>
                  <a:srgbClr val="444B54"/>
                </a:solidFill>
              </a:defRPr>
            </a:pP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Key features</a:t>
            </a:r>
          </a:p>
          <a:p>
            <a:pPr marL="609608" indent="-609608" algn="l">
              <a:lnSpc>
                <a:spcPct val="130000"/>
              </a:lnSpc>
              <a:buSzPct val="100000"/>
              <a:buFontTx/>
              <a:buChar char="•"/>
              <a:defRPr sz="1400">
                <a:solidFill>
                  <a:srgbClr val="444B54"/>
                </a:solidFill>
              </a:defRPr>
            </a:pPr>
            <a:r>
              <a:rPr lang="en-AU"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a:t>
            </a: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 least four times faster and more efficient cryoablation</a:t>
            </a:r>
          </a:p>
          <a:p>
            <a:pPr marL="609608" indent="-609608" algn="l">
              <a:lnSpc>
                <a:spcPct val="130000"/>
              </a:lnSpc>
              <a:buSzPct val="100000"/>
              <a:buFontTx/>
              <a:buChar char="•"/>
              <a:defRPr sz="1400">
                <a:solidFill>
                  <a:srgbClr val="444B54"/>
                </a:solidFill>
              </a:defRP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possibility of minimally invasive endoscopic surgery</a:t>
            </a:r>
          </a:p>
          <a:p>
            <a:pPr marL="609608" indent="-609608" algn="l">
              <a:lnSpc>
                <a:spcPct val="130000"/>
              </a:lnSpc>
              <a:buSzPct val="100000"/>
              <a:buFontTx/>
              <a:buChar char="•"/>
              <a:defRPr sz="1400">
                <a:solidFill>
                  <a:srgbClr val="444B54"/>
                </a:solidFill>
              </a:defRP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possibility of continuous cryoablation and defrosting</a:t>
            </a:r>
          </a:p>
          <a:p>
            <a:pPr marL="609608" indent="-609608" algn="l">
              <a:lnSpc>
                <a:spcPct val="130000"/>
              </a:lnSpc>
              <a:buSzPct val="100000"/>
              <a:buFontTx/>
              <a:buChar char="•"/>
              <a:defRPr sz="1400">
                <a:solidFill>
                  <a:srgbClr val="444B54"/>
                </a:solidFill>
              </a:defRP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possibility of full-wall ablation of even thick tissues</a:t>
            </a:r>
          </a:p>
          <a:p>
            <a:pPr marL="609608" indent="-609608" algn="l">
              <a:lnSpc>
                <a:spcPct val="130000"/>
              </a:lnSpc>
              <a:buSzPct val="100000"/>
              <a:buFontTx/>
              <a:buChar char="•"/>
              <a:defRPr sz="1400">
                <a:solidFill>
                  <a:srgbClr val="444B54"/>
                </a:solidFill>
              </a:defRP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cheaper and more efficient cooling medium</a:t>
            </a:r>
          </a:p>
        </p:txBody>
      </p:sp>
      <p:sp>
        <p:nvSpPr>
          <p:cNvPr id="18" name="Tytuł 15">
            <a:extLst>
              <a:ext uri="{FF2B5EF4-FFF2-40B4-BE49-F238E27FC236}">
                <a16:creationId xmlns:a16="http://schemas.microsoft.com/office/drawing/2014/main" id="{EB3BDA9A-CADC-D8C9-1DDB-FB5BC0440B95}"/>
              </a:ext>
            </a:extLst>
          </p:cNvPr>
          <p:cNvSpPr txBox="1">
            <a:spLocks/>
          </p:cNvSpPr>
          <p:nvPr/>
        </p:nvSpPr>
        <p:spPr>
          <a:xfrm>
            <a:off x="2010404" y="-27345"/>
            <a:ext cx="6539235"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COOLCRYO</a:t>
            </a:r>
            <a:r>
              <a:rPr lang="pl-PL" sz="4000" b="1" spc="300" baseline="30000" noProof="0" dirty="0">
                <a:solidFill>
                  <a:srgbClr val="00A5BA"/>
                </a:solidFill>
                <a:latin typeface="Helvetica" pitchFamily="2" charset="0"/>
              </a:rPr>
              <a:t>®</a:t>
            </a:r>
          </a:p>
        </p:txBody>
      </p:sp>
      <p:sp>
        <p:nvSpPr>
          <p:cNvPr id="6" name="TextBox 5">
            <a:extLst>
              <a:ext uri="{FF2B5EF4-FFF2-40B4-BE49-F238E27FC236}">
                <a16:creationId xmlns:a16="http://schemas.microsoft.com/office/drawing/2014/main" id="{55ED0D89-9360-8308-C638-698D2121D7A2}"/>
              </a:ext>
            </a:extLst>
          </p:cNvPr>
          <p:cNvSpPr txBox="1"/>
          <p:nvPr/>
        </p:nvSpPr>
        <p:spPr>
          <a:xfrm>
            <a:off x="2010404" y="1535001"/>
            <a:ext cx="20849596" cy="769441"/>
          </a:xfrm>
          <a:prstGeom prst="rect">
            <a:avLst/>
          </a:prstGeom>
          <a:noFill/>
        </p:spPr>
        <p:txBody>
          <a:bodyPr wrap="square" rtlCol="0">
            <a:spAutoFit/>
          </a:bodyPr>
          <a:lstStyle/>
          <a:p>
            <a:pPr algn="l"/>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Faster and more efficient</a:t>
            </a:r>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cardiac </a:t>
            </a:r>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cryoablation system</a:t>
            </a:r>
          </a:p>
        </p:txBody>
      </p:sp>
      <p:sp>
        <p:nvSpPr>
          <p:cNvPr id="7" name="Rounded Rectangle 6">
            <a:extLst>
              <a:ext uri="{FF2B5EF4-FFF2-40B4-BE49-F238E27FC236}">
                <a16:creationId xmlns:a16="http://schemas.microsoft.com/office/drawing/2014/main" id="{15BB1F23-ACF4-DC82-6747-980A92AF6A34}"/>
              </a:ext>
            </a:extLst>
          </p:cNvPr>
          <p:cNvSpPr/>
          <p:nvPr/>
        </p:nvSpPr>
        <p:spPr>
          <a:xfrm>
            <a:off x="16855440" y="6252994"/>
            <a:ext cx="6702535" cy="7195389"/>
          </a:xfrm>
          <a:prstGeom prst="roundRect">
            <a:avLst>
              <a:gd name="adj" fmla="val 7693"/>
            </a:avLst>
          </a:prstGeom>
          <a:blipFill dpi="0" rotWithShape="1">
            <a:blip r:embed="rId3"/>
            <a:srcRect/>
            <a:stretch>
              <a:fillRect l="-1000" t="-1000" r="-1000" b="-1000"/>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extBox 4">
            <a:extLst>
              <a:ext uri="{FF2B5EF4-FFF2-40B4-BE49-F238E27FC236}">
                <a16:creationId xmlns:a16="http://schemas.microsoft.com/office/drawing/2014/main" id="{2C7478AE-6B17-4ACD-C821-8835C39752EE}"/>
              </a:ext>
            </a:extLst>
          </p:cNvPr>
          <p:cNvSpPr txBox="1"/>
          <p:nvPr/>
        </p:nvSpPr>
        <p:spPr>
          <a:xfrm>
            <a:off x="2010403" y="11909720"/>
            <a:ext cx="21792570" cy="769441"/>
          </a:xfrm>
          <a:prstGeom prst="rect">
            <a:avLst/>
          </a:prstGeom>
          <a:noFill/>
        </p:spPr>
        <p:txBody>
          <a:bodyPr wrap="square" rtlCol="0">
            <a:spAutoFit/>
          </a:bodyPr>
          <a:lstStyle/>
          <a:p>
            <a:pPr algn="l"/>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Ongoing </a:t>
            </a:r>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clinical</a:t>
            </a:r>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trial</a:t>
            </a:r>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 &amp; </a:t>
            </a:r>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FDA 510K submission</a:t>
            </a:r>
          </a:p>
        </p:txBody>
      </p:sp>
      <p:sp>
        <p:nvSpPr>
          <p:cNvPr id="4" name="Rounded Rectangle 3">
            <a:extLst>
              <a:ext uri="{FF2B5EF4-FFF2-40B4-BE49-F238E27FC236}">
                <a16:creationId xmlns:a16="http://schemas.microsoft.com/office/drawing/2014/main" id="{A57C6629-675F-4179-03EC-21D1830D0555}"/>
              </a:ext>
            </a:extLst>
          </p:cNvPr>
          <p:cNvSpPr/>
          <p:nvPr/>
        </p:nvSpPr>
        <p:spPr>
          <a:xfrm>
            <a:off x="16855439" y="1700660"/>
            <a:ext cx="6702535" cy="4406150"/>
          </a:xfrm>
          <a:prstGeom prst="roundRect">
            <a:avLst/>
          </a:prstGeom>
          <a:blipFill>
            <a:blip r:embed="rId4"/>
            <a:stretch>
              <a:fillRect l="-1000" t="-1000" r="-1000" b="-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08854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9D06E8A6-E1D8-D922-1976-8A6874739FD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D1CD86D-25F9-C893-D9B1-F9C2F0714CE9}"/>
              </a:ext>
            </a:extLst>
          </p:cNvPr>
          <p:cNvSpPr txBox="1"/>
          <p:nvPr/>
        </p:nvSpPr>
        <p:spPr>
          <a:xfrm>
            <a:off x="2010403" y="4683603"/>
            <a:ext cx="12924797" cy="6633804"/>
          </a:xfrm>
          <a:prstGeom prst="rect">
            <a:avLst/>
          </a:prstGeom>
          <a:noFill/>
        </p:spPr>
        <p:txBody>
          <a:bodyPr wrap="square" lIns="91440" tIns="45720" rIns="91440" bIns="45720" anchor="t">
            <a:spAutoFit/>
          </a:bodyPr>
          <a:lstStyle/>
          <a:p>
            <a:pPr marL="0" indent="0" algn="l" rtl="0" latinLnBrk="0" hangingPunct="0">
              <a:lnSpc>
                <a:spcPct val="150000"/>
              </a:lnSpc>
              <a:buNone/>
            </a:pPr>
            <a:r>
              <a:rPr lang="en-GB" sz="3600" dirty="0">
                <a:solidFill>
                  <a:srgbClr val="0E3D69"/>
                </a:solidFill>
                <a:effectLst/>
                <a:latin typeface="Helvetica Neue" panose="02000503000000020004" pitchFamily="2" charset="0"/>
              </a:rPr>
              <a:t>Arrhythmia ranks among the most prevalent</a:t>
            </a:r>
            <a:br>
              <a:rPr lang="en-GB" sz="3600" dirty="0">
                <a:solidFill>
                  <a:srgbClr val="0E3D69"/>
                </a:solidFill>
                <a:effectLst/>
                <a:latin typeface="Helvetica Neue" panose="02000503000000020004" pitchFamily="2" charset="0"/>
              </a:rPr>
            </a:br>
            <a:r>
              <a:rPr lang="en-GB" sz="3600" dirty="0">
                <a:solidFill>
                  <a:srgbClr val="0E3D69"/>
                </a:solidFill>
                <a:effectLst/>
                <a:latin typeface="Helvetica Neue" panose="02000503000000020004" pitchFamily="2" charset="0"/>
              </a:rPr>
              <a:t>heart conditions. It can result in</a:t>
            </a:r>
            <a:br>
              <a:rPr lang="en-GB" sz="3600" dirty="0">
                <a:solidFill>
                  <a:srgbClr val="0E3D69"/>
                </a:solidFill>
                <a:effectLst/>
                <a:latin typeface="Helvetica Neue" panose="02000503000000020004" pitchFamily="2" charset="0"/>
              </a:rPr>
            </a:br>
            <a:r>
              <a:rPr lang="en-GB" sz="3600" dirty="0">
                <a:solidFill>
                  <a:srgbClr val="0E3D69"/>
                </a:solidFill>
                <a:effectLst/>
                <a:latin typeface="Helvetica Neue" panose="02000503000000020004" pitchFamily="2" charset="0"/>
              </a:rPr>
              <a:t>circulatory failure and strokes.</a:t>
            </a:r>
            <a:br>
              <a:rPr lang="en-GB" sz="3600" dirty="0">
                <a:solidFill>
                  <a:srgbClr val="0E3D69"/>
                </a:solidFill>
                <a:effectLst/>
                <a:latin typeface="Helvetica Neue" panose="02000503000000020004" pitchFamily="2" charset="0"/>
              </a:rPr>
            </a:br>
            <a:r>
              <a:rPr lang="en-GB" sz="3600" dirty="0">
                <a:solidFill>
                  <a:srgbClr val="0E3D69"/>
                </a:solidFill>
                <a:effectLst/>
                <a:latin typeface="Helvetica Neue" panose="02000503000000020004" pitchFamily="2" charset="0"/>
              </a:rPr>
              <a:t>The preferred treatment approach is ablation.</a:t>
            </a:r>
            <a:br>
              <a:rPr lang="en-GB" sz="3600" dirty="0">
                <a:solidFill>
                  <a:srgbClr val="0E3D69"/>
                </a:solidFill>
                <a:effectLst/>
                <a:latin typeface="Helvetica Neue" panose="02000503000000020004" pitchFamily="2" charset="0"/>
              </a:rPr>
            </a:br>
            <a:br>
              <a:rPr lang="en-GB" sz="3600" dirty="0">
                <a:solidFill>
                  <a:srgbClr val="0E3D69"/>
                </a:solidFill>
                <a:effectLst/>
                <a:latin typeface="Helvetica Neue" panose="02000503000000020004" pitchFamily="2" charset="0"/>
              </a:rPr>
            </a:br>
            <a:r>
              <a:rPr lang="en-GB" sz="3600" dirty="0">
                <a:solidFill>
                  <a:srgbClr val="0E3D69"/>
                </a:solidFill>
                <a:effectLst/>
                <a:latin typeface="Helvetica Neue" panose="02000503000000020004" pitchFamily="2" charset="0"/>
              </a:rPr>
              <a:t>Currently, ablation treatments include:</a:t>
            </a:r>
          </a:p>
          <a:p>
            <a:pPr marL="0" indent="0" algn="l" rtl="0" latinLnBrk="0" hangingPunct="0">
              <a:lnSpc>
                <a:spcPct val="150000"/>
              </a:lnSpc>
              <a:buFont typeface="Arial" panose="020B0604020202020204" pitchFamily="34" charset="0"/>
              <a:buChar char="•"/>
            </a:pPr>
            <a:r>
              <a:rPr lang="en-GB" sz="3600" dirty="0">
                <a:solidFill>
                  <a:srgbClr val="0E3D69"/>
                </a:solidFill>
                <a:effectLst/>
                <a:latin typeface="Helvetica Neue" panose="02000503000000020004" pitchFamily="2" charset="0"/>
              </a:rPr>
              <a:t>Cryoablation (CoolCryo</a:t>
            </a:r>
            <a:r>
              <a:rPr lang="en-GB" sz="3600" baseline="30000" dirty="0">
                <a:solidFill>
                  <a:srgbClr val="0E3D69"/>
                </a:solidFill>
                <a:effectLst/>
                <a:latin typeface="Helvetica Neue" panose="02000503000000020004" pitchFamily="2" charset="0"/>
              </a:rPr>
              <a:t>®</a:t>
            </a:r>
            <a:r>
              <a:rPr lang="en-GB" sz="3600" dirty="0">
                <a:solidFill>
                  <a:srgbClr val="0E3D69"/>
                </a:solidFill>
                <a:effectLst/>
                <a:latin typeface="Helvetica Neue" panose="02000503000000020004" pitchFamily="2" charset="0"/>
              </a:rPr>
              <a:t>) – freezing method</a:t>
            </a:r>
          </a:p>
          <a:p>
            <a:pPr algn="l">
              <a:lnSpc>
                <a:spcPct val="150000"/>
              </a:lnSpc>
              <a:buFont typeface="Arial" panose="020B0604020202020204" pitchFamily="34" charset="0"/>
              <a:buChar char="•"/>
            </a:pPr>
            <a:r>
              <a:rPr lang="en-GB" sz="3600" dirty="0">
                <a:solidFill>
                  <a:srgbClr val="0E3D69"/>
                </a:solidFill>
                <a:latin typeface="Helvetica Neue" panose="02000503000000020004" pitchFamily="2" charset="0"/>
              </a:rPr>
              <a:t>Radiofrequency (MiniMax</a:t>
            </a:r>
            <a:r>
              <a:rPr lang="en-GB" sz="3600" baseline="30000" dirty="0">
                <a:solidFill>
                  <a:srgbClr val="0E3D69"/>
                </a:solidFill>
                <a:latin typeface="Helvetica Neue" panose="02000503000000020004" pitchFamily="2" charset="0"/>
              </a:rPr>
              <a:t>®</a:t>
            </a:r>
            <a:r>
              <a:rPr lang="en-GB" sz="3600" dirty="0">
                <a:solidFill>
                  <a:srgbClr val="0E3D69"/>
                </a:solidFill>
                <a:latin typeface="Helvetica Neue" panose="02000503000000020004" pitchFamily="2" charset="0"/>
              </a:rPr>
              <a:t>) </a:t>
            </a:r>
            <a:r>
              <a:rPr lang="en-GB" sz="3600" dirty="0">
                <a:solidFill>
                  <a:srgbClr val="0E3D69"/>
                </a:solidFill>
                <a:effectLst/>
                <a:latin typeface="Helvetica Neue" panose="02000503000000020004" pitchFamily="2" charset="0"/>
              </a:rPr>
              <a:t>or Pulsed Field – burning method</a:t>
            </a:r>
            <a:endParaRPr lang="pl-PL" sz="3600" dirty="0">
              <a:solidFill>
                <a:srgbClr val="0E3D69"/>
              </a:solidFill>
              <a:latin typeface="Helvetica Neue"/>
              <a:ea typeface="Helvetica Neue" panose="02000503000000020004" pitchFamily="2" charset="0"/>
              <a:cs typeface="Helvetica Neue" panose="02000503000000020004" pitchFamily="2" charset="0"/>
            </a:endParaRPr>
          </a:p>
        </p:txBody>
      </p:sp>
      <p:sp>
        <p:nvSpPr>
          <p:cNvPr id="6" name="Tytuł 15">
            <a:extLst>
              <a:ext uri="{FF2B5EF4-FFF2-40B4-BE49-F238E27FC236}">
                <a16:creationId xmlns:a16="http://schemas.microsoft.com/office/drawing/2014/main" id="{0E753553-8A79-6B97-C623-336158771848}"/>
              </a:ext>
            </a:extLst>
          </p:cNvPr>
          <p:cNvSpPr txBox="1">
            <a:spLocks/>
          </p:cNvSpPr>
          <p:nvPr/>
        </p:nvSpPr>
        <p:spPr>
          <a:xfrm>
            <a:off x="2010404" y="23455"/>
            <a:ext cx="9907275"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CARDIOVASCULAR DISEASES</a:t>
            </a:r>
          </a:p>
        </p:txBody>
      </p:sp>
      <p:sp>
        <p:nvSpPr>
          <p:cNvPr id="2" name="TextBox 1">
            <a:extLst>
              <a:ext uri="{FF2B5EF4-FFF2-40B4-BE49-F238E27FC236}">
                <a16:creationId xmlns:a16="http://schemas.microsoft.com/office/drawing/2014/main" id="{450B9AE2-5580-74B4-26F3-4AE696ACA1FC}"/>
              </a:ext>
            </a:extLst>
          </p:cNvPr>
          <p:cNvSpPr txBox="1"/>
          <p:nvPr/>
        </p:nvSpPr>
        <p:spPr>
          <a:xfrm>
            <a:off x="2010404" y="1563576"/>
            <a:ext cx="20930277" cy="1446550"/>
          </a:xfrm>
          <a:prstGeom prst="rect">
            <a:avLst/>
          </a:prstGeom>
          <a:noFill/>
        </p:spPr>
        <p:txBody>
          <a:bodyPr wrap="square" lIns="91440" tIns="45720" rIns="91440" bIns="45720" rtlCol="0" anchor="t">
            <a:spAutoFit/>
          </a:bodyPr>
          <a:lstStyle/>
          <a:p>
            <a:pPr algn="l"/>
            <a:r>
              <a:rPr lang="pl-PL"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59 mln </a:t>
            </a:r>
            <a:r>
              <a:rPr lang="pl-PL" sz="4400" b="1" dirty="0" err="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people</a:t>
            </a:r>
            <a:r>
              <a:rPr lang="pl-PL"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4400" b="1" dirty="0" err="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worldwide</a:t>
            </a:r>
            <a:br>
              <a:rPr lang="pl-PL" sz="4400" b="1" dirty="0">
                <a:latin typeface="Helvetica Neue" panose="02000503000000020004" pitchFamily="2" charset="0"/>
                <a:ea typeface="Helvetica Neue" panose="02000503000000020004" pitchFamily="2" charset="0"/>
                <a:cs typeface="Helvetica Neue" panose="02000503000000020004" pitchFamily="2" charset="0"/>
              </a:rPr>
            </a:br>
            <a:r>
              <a:rPr lang="pl-PL" sz="4400" b="1" dirty="0" err="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suffer</a:t>
            </a:r>
            <a:r>
              <a:rPr lang="pl-PL"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from </a:t>
            </a:r>
            <a:r>
              <a:rPr lang="pl-PL" sz="4400" b="1" dirty="0" err="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arrhythmia</a:t>
            </a:r>
          </a:p>
        </p:txBody>
      </p:sp>
      <p:pic>
        <p:nvPicPr>
          <p:cNvPr id="5" name="Picture 4" descr="A diagram of a heart and a normal heart&#10;&#10;AI-generated content may be incorrect.">
            <a:extLst>
              <a:ext uri="{FF2B5EF4-FFF2-40B4-BE49-F238E27FC236}">
                <a16:creationId xmlns:a16="http://schemas.microsoft.com/office/drawing/2014/main" id="{57EE531C-07B7-D2ED-C2AA-C80940F2A665}"/>
              </a:ext>
            </a:extLst>
          </p:cNvPr>
          <p:cNvPicPr>
            <a:picLocks noChangeAspect="1"/>
          </p:cNvPicPr>
          <p:nvPr/>
        </p:nvPicPr>
        <p:blipFill>
          <a:blip r:embed="rId3"/>
          <a:stretch>
            <a:fillRect/>
          </a:stretch>
        </p:blipFill>
        <p:spPr>
          <a:xfrm>
            <a:off x="12475542" y="2398593"/>
            <a:ext cx="11397924" cy="7598616"/>
          </a:xfrm>
          <a:prstGeom prst="rect">
            <a:avLst/>
          </a:prstGeom>
        </p:spPr>
      </p:pic>
    </p:spTree>
    <p:extLst>
      <p:ext uri="{BB962C8B-B14F-4D97-AF65-F5344CB8AC3E}">
        <p14:creationId xmlns:p14="http://schemas.microsoft.com/office/powerpoint/2010/main" val="4160459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ytuł 15">
            <a:extLst>
              <a:ext uri="{FF2B5EF4-FFF2-40B4-BE49-F238E27FC236}">
                <a16:creationId xmlns:a16="http://schemas.microsoft.com/office/drawing/2014/main" id="{0BAD9779-B7DC-767D-67F6-0FAAF002F4FE}"/>
              </a:ext>
            </a:extLst>
          </p:cNvPr>
          <p:cNvSpPr txBox="1">
            <a:spLocks/>
          </p:cNvSpPr>
          <p:nvPr/>
        </p:nvSpPr>
        <p:spPr>
          <a:xfrm>
            <a:off x="2010404" y="-41859"/>
            <a:ext cx="6539235"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noProof="0" dirty="0">
                <a:solidFill>
                  <a:srgbClr val="00A5BA"/>
                </a:solidFill>
                <a:latin typeface="Helvetica" pitchFamily="2" charset="0"/>
              </a:rPr>
              <a:t>RF ABLATION</a:t>
            </a:r>
            <a:endParaRPr lang="pl-PL" sz="4000" b="1" baseline="30000" noProof="0" dirty="0">
              <a:solidFill>
                <a:srgbClr val="00A5BA"/>
              </a:solidFill>
              <a:latin typeface="Helvetica" pitchFamily="2" charset="0"/>
            </a:endParaRPr>
          </a:p>
        </p:txBody>
      </p:sp>
      <p:sp>
        <p:nvSpPr>
          <p:cNvPr id="4" name="EP BIOPTOM">
            <a:extLst>
              <a:ext uri="{FF2B5EF4-FFF2-40B4-BE49-F238E27FC236}">
                <a16:creationId xmlns:a16="http://schemas.microsoft.com/office/drawing/2014/main" id="{D899C92F-81F1-D2D4-2FFF-39D571212090}"/>
              </a:ext>
            </a:extLst>
          </p:cNvPr>
          <p:cNvSpPr/>
          <p:nvPr/>
        </p:nvSpPr>
        <p:spPr>
          <a:xfrm>
            <a:off x="1235745" y="4143962"/>
            <a:ext cx="6062909" cy="10156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6600" b="1" dirty="0">
                <a:solidFill>
                  <a:srgbClr val="811916"/>
                </a:solidFill>
                <a:latin typeface="Helvetica Neue" panose="02000503000000020004" pitchFamily="2" charset="0"/>
                <a:ea typeface="Helvetica Neue" panose="02000503000000020004" pitchFamily="2" charset="0"/>
                <a:cs typeface="Helvetica Neue" panose="02000503000000020004" pitchFamily="2" charset="0"/>
              </a:rPr>
              <a:t>MiniMax</a:t>
            </a:r>
            <a:r>
              <a:rPr lang="pl-PL" sz="6600" b="1" baseline="30000" dirty="0">
                <a:solidFill>
                  <a:srgbClr val="811916"/>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 name="Oval 1">
            <a:extLst>
              <a:ext uri="{FF2B5EF4-FFF2-40B4-BE49-F238E27FC236}">
                <a16:creationId xmlns:a16="http://schemas.microsoft.com/office/drawing/2014/main" id="{360E00EF-053A-4914-B2B7-EA842DF9D041}"/>
              </a:ext>
            </a:extLst>
          </p:cNvPr>
          <p:cNvSpPr/>
          <p:nvPr/>
        </p:nvSpPr>
        <p:spPr>
          <a:xfrm>
            <a:off x="792481" y="5159625"/>
            <a:ext cx="5932722" cy="5932722"/>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Picture 5" descr="A close up of a wire&#10;&#10;AI-generated content may be incorrect.">
            <a:extLst>
              <a:ext uri="{FF2B5EF4-FFF2-40B4-BE49-F238E27FC236}">
                <a16:creationId xmlns:a16="http://schemas.microsoft.com/office/drawing/2014/main" id="{2A8D700E-E701-3E05-BBE6-AE52A032CF91}"/>
              </a:ext>
            </a:extLst>
          </p:cNvPr>
          <p:cNvPicPr>
            <a:picLocks noChangeAspect="1"/>
          </p:cNvPicPr>
          <p:nvPr/>
        </p:nvPicPr>
        <p:blipFill>
          <a:blip r:embed="rId4">
            <a:alphaModFix amt="75000"/>
            <a:extLst>
              <a:ext uri="{BEBA8EAE-BF5A-486C-A8C5-ECC9F3942E4B}">
                <a14:imgProps xmlns:a14="http://schemas.microsoft.com/office/drawing/2010/main">
                  <a14:imgLayer r:embed="rId5">
                    <a14:imgEffect>
                      <a14:colorTemperature colorTemp="5300"/>
                    </a14:imgEffect>
                    <a14:imgEffect>
                      <a14:saturation sat="61000"/>
                    </a14:imgEffect>
                    <a14:imgEffect>
                      <a14:brightnessContrast bright="22000"/>
                    </a14:imgEffect>
                  </a14:imgLayer>
                </a14:imgProps>
              </a:ext>
              <a:ext uri="{28A0092B-C50C-407E-A947-70E740481C1C}">
                <a14:useLocalDpi xmlns:a14="http://schemas.microsoft.com/office/drawing/2010/main" val="0"/>
              </a:ext>
            </a:extLst>
          </a:blip>
          <a:srcRect l="5441" t="16453" r="38390" b="23541"/>
          <a:stretch>
            <a:fillRect/>
          </a:stretch>
        </p:blipFill>
        <p:spPr>
          <a:xfrm rot="16200000">
            <a:off x="10775352" y="-251879"/>
            <a:ext cx="11226426" cy="15990873"/>
          </a:xfrm>
          <a:prstGeom prst="rect">
            <a:avLst/>
          </a:prstGeom>
        </p:spPr>
      </p:pic>
      <p:sp>
        <p:nvSpPr>
          <p:cNvPr id="7" name="Rectangle 6">
            <a:extLst>
              <a:ext uri="{FF2B5EF4-FFF2-40B4-BE49-F238E27FC236}">
                <a16:creationId xmlns:a16="http://schemas.microsoft.com/office/drawing/2014/main" id="{38FD0657-876C-8F75-0833-D9983FF271B6}"/>
              </a:ext>
            </a:extLst>
          </p:cNvPr>
          <p:cNvSpPr/>
          <p:nvPr/>
        </p:nvSpPr>
        <p:spPr>
          <a:xfrm rot="5400000">
            <a:off x="14477999" y="-5399313"/>
            <a:ext cx="3102431" cy="16709572"/>
          </a:xfrm>
          <a:prstGeom prst="rect">
            <a:avLst/>
          </a:prstGeom>
          <a:gradFill>
            <a:gsLst>
              <a:gs pos="100000">
                <a:schemeClr val="bg1">
                  <a:alpha val="0"/>
                </a:schemeClr>
              </a:gs>
              <a:gs pos="22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Rectangle 7">
            <a:extLst>
              <a:ext uri="{FF2B5EF4-FFF2-40B4-BE49-F238E27FC236}">
                <a16:creationId xmlns:a16="http://schemas.microsoft.com/office/drawing/2014/main" id="{244CD3FA-379C-FA34-1B85-8413BEBBD1C0}"/>
              </a:ext>
            </a:extLst>
          </p:cNvPr>
          <p:cNvSpPr/>
          <p:nvPr/>
        </p:nvSpPr>
        <p:spPr>
          <a:xfrm rot="16200000">
            <a:off x="15200812" y="4532811"/>
            <a:ext cx="3102429" cy="15263947"/>
          </a:xfrm>
          <a:prstGeom prst="rect">
            <a:avLst/>
          </a:prstGeom>
          <a:gradFill>
            <a:gsLst>
              <a:gs pos="100000">
                <a:schemeClr val="bg1">
                  <a:alpha val="0"/>
                </a:schemeClr>
              </a:gs>
              <a:gs pos="33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81478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0">
          <a:extLst>
            <a:ext uri="{FF2B5EF4-FFF2-40B4-BE49-F238E27FC236}">
              <a16:creationId xmlns:a16="http://schemas.microsoft.com/office/drawing/2014/main" id="{92544082-F0E1-6DB0-0197-7AFF80745A2F}"/>
            </a:ext>
          </a:extLst>
        </p:cNvPr>
        <p:cNvGrpSpPr/>
        <p:nvPr/>
      </p:nvGrpSpPr>
      <p:grpSpPr>
        <a:xfrm>
          <a:off x="0" y="0"/>
          <a:ext cx="0" cy="0"/>
          <a:chOff x="0" y="0"/>
          <a:chExt cx="0" cy="0"/>
        </a:xfrm>
      </p:grpSpPr>
      <p:pic>
        <p:nvPicPr>
          <p:cNvPr id="12" name="Picture 4">
            <a:extLst>
              <a:ext uri="{FF2B5EF4-FFF2-40B4-BE49-F238E27FC236}">
                <a16:creationId xmlns:a16="http://schemas.microsoft.com/office/drawing/2014/main" id="{D430101C-683A-27F7-63B5-C8042281A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35" r="18735"/>
          <a:stretch>
            <a:fillRect/>
          </a:stretch>
        </p:blipFill>
        <p:spPr bwMode="auto">
          <a:xfrm rot="8582971" flipV="1">
            <a:off x="11397890" y="6403364"/>
            <a:ext cx="12883259" cy="100549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87CB205-7052-B578-E2B9-DA12E237C1B4}"/>
              </a:ext>
            </a:extLst>
          </p:cNvPr>
          <p:cNvSpPr txBox="1"/>
          <p:nvPr/>
        </p:nvSpPr>
        <p:spPr>
          <a:xfrm>
            <a:off x="2010403" y="3438541"/>
            <a:ext cx="11346368" cy="3416320"/>
          </a:xfrm>
          <a:prstGeom prst="rect">
            <a:avLst/>
          </a:prstGeom>
          <a:noFill/>
        </p:spPr>
        <p:txBody>
          <a:bodyPr wrap="square" lIns="91440" tIns="45720" rIns="91440" bIns="45720" anchor="t">
            <a:spAutoFit/>
          </a:bodyPr>
          <a:lstStyle/>
          <a:p>
            <a:pPr algn="l"/>
            <a:r>
              <a:rPr lang="en-US" sz="3600" noProof="0" dirty="0">
                <a:solidFill>
                  <a:srgbClr val="003D69"/>
                </a:solidFill>
                <a:latin typeface="Helvetica Neue"/>
                <a:ea typeface="Helvetica Neue" panose="02000503000000020004" pitchFamily="2" charset="0"/>
                <a:cs typeface="Helvetica Neue" panose="02000503000000020004" pitchFamily="2" charset="0"/>
              </a:rPr>
              <a:t>MiniMax® is a steerable, minimally invasive 2-in-1 catheter developed for the treatment of cardiac arrhythmias during RF ablation procedure.</a:t>
            </a:r>
            <a:br>
              <a:rPr lang="en-US" sz="3600" noProof="0" dirty="0">
                <a:solidFill>
                  <a:srgbClr val="003D69"/>
                </a:solidFill>
                <a:latin typeface="Helvetica Neue"/>
                <a:ea typeface="Helvetica Neue" panose="02000503000000020004" pitchFamily="2" charset="0"/>
                <a:cs typeface="Helvetica Neue" panose="02000503000000020004" pitchFamily="2" charset="0"/>
              </a:rPr>
            </a:br>
            <a:r>
              <a:rPr lang="en-US" sz="3600" noProof="0" dirty="0">
                <a:solidFill>
                  <a:srgbClr val="003D69"/>
                </a:solidFill>
                <a:latin typeface="Helvetica Neue"/>
                <a:ea typeface="Helvetica Neue" panose="02000503000000020004" pitchFamily="2" charset="0"/>
                <a:cs typeface="Helvetica Neue" panose="02000503000000020004" pitchFamily="2" charset="0"/>
              </a:rPr>
              <a:t>It combines ablation and 3D mapping functions</a:t>
            </a:r>
            <a:br>
              <a:rPr lang="en-US" sz="3600" noProof="0" dirty="0">
                <a:solidFill>
                  <a:srgbClr val="003D69"/>
                </a:solidFill>
                <a:latin typeface="Helvetica Neue"/>
                <a:ea typeface="Helvetica Neue" panose="02000503000000020004" pitchFamily="2" charset="0"/>
                <a:cs typeface="Helvetica Neue" panose="02000503000000020004" pitchFamily="2" charset="0"/>
              </a:rPr>
            </a:br>
            <a:r>
              <a:rPr lang="en-US" sz="3600" noProof="0" dirty="0">
                <a:solidFill>
                  <a:srgbClr val="003D69"/>
                </a:solidFill>
                <a:latin typeface="Helvetica Neue"/>
                <a:ea typeface="Helvetica Neue" panose="02000503000000020004" pitchFamily="2" charset="0"/>
                <a:cs typeface="Helvetica Neue" panose="02000503000000020004" pitchFamily="2" charset="0"/>
              </a:rPr>
              <a:t>to reduce both the risk and duration of the procedure. Additionally, it features cooling system using NaCl. </a:t>
            </a:r>
          </a:p>
        </p:txBody>
      </p:sp>
      <p:sp>
        <p:nvSpPr>
          <p:cNvPr id="3" name="TextBox 2">
            <a:extLst>
              <a:ext uri="{FF2B5EF4-FFF2-40B4-BE49-F238E27FC236}">
                <a16:creationId xmlns:a16="http://schemas.microsoft.com/office/drawing/2014/main" id="{2A227844-0491-6860-2CE6-FEC69C3AA957}"/>
              </a:ext>
            </a:extLst>
          </p:cNvPr>
          <p:cNvSpPr txBox="1"/>
          <p:nvPr/>
        </p:nvSpPr>
        <p:spPr>
          <a:xfrm>
            <a:off x="2010403" y="7387896"/>
            <a:ext cx="16511066" cy="4971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buSzPct val="100000"/>
              <a:defRPr sz="1400">
                <a:solidFill>
                  <a:srgbClr val="444B54"/>
                </a:solidFill>
              </a:defRPr>
            </a:pPr>
            <a:r>
              <a:rPr lang="en-US"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Key features:</a:t>
            </a:r>
          </a:p>
          <a:p>
            <a:pPr marL="571500" indent="-571500" algn="l">
              <a:lnSpc>
                <a:spcPct val="150000"/>
              </a:lnSpc>
              <a:buSzPct val="100000"/>
              <a:buFont typeface="Arial" panose="020B0604020202020204" pitchFamily="34" charset="0"/>
              <a:buChar char="•"/>
              <a:defRPr sz="1400">
                <a:solidFill>
                  <a:srgbClr val="444B54"/>
                </a:solidFill>
              </a:defRPr>
            </a:pPr>
            <a:r>
              <a:rPr lang="en-US" sz="3600" noProof="0"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rPr>
              <a:t>2 in 1 – Ablation + 3D </a:t>
            </a:r>
            <a:r>
              <a:rPr lang="en-US" sz="3600" noProof="0" dirty="0">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e</a:t>
            </a:r>
            <a:r>
              <a:rPr lang="en-US" sz="3600" noProof="0"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rPr>
              <a:t>lectro-</a:t>
            </a:r>
            <a:r>
              <a:rPr lang="en-US" sz="3600" noProof="0" dirty="0">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a</a:t>
            </a:r>
            <a:r>
              <a:rPr lang="en-US" sz="3600" noProof="0"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rPr>
              <a:t>natomical mapping</a:t>
            </a:r>
          </a:p>
          <a:p>
            <a:pPr marL="571500" indent="-571500" algn="l">
              <a:lnSpc>
                <a:spcPct val="150000"/>
              </a:lnSpc>
              <a:buSzPct val="100000"/>
              <a:buFont typeface="Arial" panose="020B0604020202020204" pitchFamily="34" charset="0"/>
              <a:buChar char="•"/>
              <a:defRPr sz="1400">
                <a:solidFill>
                  <a:srgbClr val="444B54"/>
                </a:solidFill>
              </a:defRPr>
            </a:pPr>
            <a:r>
              <a:rPr lang="en-US" sz="3600" noProof="0"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rPr>
              <a:t>Safer procedure – shorter time and lower risk</a:t>
            </a:r>
          </a:p>
          <a:p>
            <a:pPr marL="571500" indent="-571500" algn="l">
              <a:lnSpc>
                <a:spcPct val="150000"/>
              </a:lnSpc>
              <a:buSzPct val="100000"/>
              <a:buFont typeface="Arial" panose="020B0604020202020204" pitchFamily="34" charset="0"/>
              <a:buChar char="•"/>
              <a:defRPr sz="1400">
                <a:solidFill>
                  <a:srgbClr val="444B54"/>
                </a:solidFill>
              </a:defRPr>
            </a:pPr>
            <a:r>
              <a:rPr lang="en-US" sz="3600" noProof="0"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rPr>
              <a:t>Advanced NaCl cooling</a:t>
            </a:r>
          </a:p>
          <a:p>
            <a:pPr marL="571500" indent="-571500" algn="l">
              <a:lnSpc>
                <a:spcPct val="150000"/>
              </a:lnSpc>
              <a:buSzPct val="100000"/>
              <a:buFont typeface="Arial" panose="020B0604020202020204" pitchFamily="34" charset="0"/>
              <a:buChar char="•"/>
              <a:defRPr sz="1400">
                <a:solidFill>
                  <a:srgbClr val="444B54"/>
                </a:solidFill>
              </a:defRPr>
            </a:pPr>
            <a:r>
              <a:rPr lang="en-US" sz="3600" noProof="0"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rPr>
              <a:t>Flexible and steerable tip</a:t>
            </a:r>
            <a:endParaRPr lang="en-US" sz="3600" noProof="0" dirty="0">
              <a:solidFill>
                <a:schemeClr val="accent3"/>
              </a:solidFill>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lgn="l">
              <a:lnSpc>
                <a:spcPct val="150000"/>
              </a:lnSpc>
              <a:buSzPct val="100000"/>
              <a:buFont typeface="Arial" panose="020B0604020202020204" pitchFamily="34" charset="0"/>
              <a:buChar char="•"/>
              <a:defRPr sz="1400">
                <a:solidFill>
                  <a:srgbClr val="444B54"/>
                </a:solidFill>
              </a:defRPr>
            </a:pPr>
            <a:r>
              <a:rPr lang="en-US" sz="3600" noProof="0"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rPr>
              <a:t>X-ray free – modern visualization</a:t>
            </a:r>
          </a:p>
        </p:txBody>
      </p:sp>
      <p:pic>
        <p:nvPicPr>
          <p:cNvPr id="6" name="Obraz 13" descr="Obraz 13">
            <a:extLst>
              <a:ext uri="{FF2B5EF4-FFF2-40B4-BE49-F238E27FC236}">
                <a16:creationId xmlns:a16="http://schemas.microsoft.com/office/drawing/2014/main" id="{9F9BDF7C-CA6D-6BE2-8EA2-86463FF3F059}"/>
              </a:ext>
            </a:extLst>
          </p:cNvPr>
          <p:cNvPicPr>
            <a:picLocks noChangeAspect="1"/>
          </p:cNvPicPr>
          <p:nvPr/>
        </p:nvPicPr>
        <p:blipFill>
          <a:blip r:embed="rId4"/>
          <a:srcRect l="45990" t="25845" r="48028"/>
          <a:stretch>
            <a:fillRect/>
          </a:stretch>
        </p:blipFill>
        <p:spPr>
          <a:xfrm rot="16213311" flipH="1">
            <a:off x="17102167" y="-4399530"/>
            <a:ext cx="1474708" cy="13084711"/>
          </a:xfrm>
          <a:prstGeom prst="rect">
            <a:avLst/>
          </a:prstGeom>
          <a:ln w="12700">
            <a:miter lim="400000"/>
          </a:ln>
        </p:spPr>
      </p:pic>
      <p:sp>
        <p:nvSpPr>
          <p:cNvPr id="8" name="TextBox 7">
            <a:extLst>
              <a:ext uri="{FF2B5EF4-FFF2-40B4-BE49-F238E27FC236}">
                <a16:creationId xmlns:a16="http://schemas.microsoft.com/office/drawing/2014/main" id="{5D6C2BDD-20B5-8B3F-7A1F-FDCFC367691C}"/>
              </a:ext>
            </a:extLst>
          </p:cNvPr>
          <p:cNvSpPr txBox="1"/>
          <p:nvPr/>
        </p:nvSpPr>
        <p:spPr>
          <a:xfrm>
            <a:off x="2010403" y="1560436"/>
            <a:ext cx="11770671" cy="2123658"/>
          </a:xfrm>
          <a:prstGeom prst="rect">
            <a:avLst/>
          </a:prstGeom>
          <a:noFill/>
        </p:spPr>
        <p:txBody>
          <a:bodyPr wrap="square" rtlCol="0">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Versatile RF ablation catheter</a:t>
            </a:r>
            <a:b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br>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offering 3D mapping and cooling</a:t>
            </a:r>
          </a:p>
          <a:p>
            <a:pPr algn="l"/>
            <a:endPar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ytuł 15">
            <a:extLst>
              <a:ext uri="{FF2B5EF4-FFF2-40B4-BE49-F238E27FC236}">
                <a16:creationId xmlns:a16="http://schemas.microsoft.com/office/drawing/2014/main" id="{0A5A35CA-F6A0-3D66-3053-A5829B0D283B}"/>
              </a:ext>
            </a:extLst>
          </p:cNvPr>
          <p:cNvSpPr txBox="1">
            <a:spLocks/>
          </p:cNvSpPr>
          <p:nvPr/>
        </p:nvSpPr>
        <p:spPr>
          <a:xfrm>
            <a:off x="2010404" y="-27345"/>
            <a:ext cx="6539235"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MINIMAX</a:t>
            </a:r>
            <a:r>
              <a:rPr lang="pl-PL" sz="4000" b="1" spc="300" baseline="30000" noProof="0" dirty="0">
                <a:solidFill>
                  <a:srgbClr val="00A5BA"/>
                </a:solidFill>
                <a:latin typeface="Helvetica" pitchFamily="2" charset="0"/>
              </a:rPr>
              <a:t>®</a:t>
            </a:r>
          </a:p>
        </p:txBody>
      </p:sp>
      <p:sp>
        <p:nvSpPr>
          <p:cNvPr id="14" name="Rounded Rectangle 13">
            <a:extLst>
              <a:ext uri="{FF2B5EF4-FFF2-40B4-BE49-F238E27FC236}">
                <a16:creationId xmlns:a16="http://schemas.microsoft.com/office/drawing/2014/main" id="{5028DB57-A024-E3CB-1867-FF362F45F292}"/>
              </a:ext>
            </a:extLst>
          </p:cNvPr>
          <p:cNvSpPr/>
          <p:nvPr/>
        </p:nvSpPr>
        <p:spPr>
          <a:xfrm>
            <a:off x="14031503" y="4262202"/>
            <a:ext cx="9872946" cy="5185318"/>
          </a:xfrm>
          <a:prstGeom prst="roundRect">
            <a:avLst>
              <a:gd name="adj" fmla="val 7693"/>
            </a:avLst>
          </a:prstGeom>
          <a:blipFill dpi="0" rotWithShape="1">
            <a:blip r:embed="rId5"/>
            <a:srcRect/>
            <a:stretch>
              <a:fillRect l="-1000" t="-1000" r="-1000" b="-1000"/>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9415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D44E2A-4815-F11B-4F1D-E30F5B8FE249}"/>
              </a:ext>
            </a:extLst>
          </p:cNvPr>
          <p:cNvGrpSpPr/>
          <p:nvPr/>
        </p:nvGrpSpPr>
        <p:grpSpPr>
          <a:xfrm>
            <a:off x="102025" y="1820924"/>
            <a:ext cx="24281975" cy="11895076"/>
            <a:chOff x="102025" y="1820924"/>
            <a:chExt cx="24281975" cy="11895076"/>
          </a:xfrm>
        </p:grpSpPr>
        <p:pic>
          <p:nvPicPr>
            <p:cNvPr id="5" name="Picture 4" descr="A long shot of a white tool&#10;&#10;AI-generated content may be incorrect.">
              <a:extLst>
                <a:ext uri="{FF2B5EF4-FFF2-40B4-BE49-F238E27FC236}">
                  <a16:creationId xmlns:a16="http://schemas.microsoft.com/office/drawing/2014/main" id="{771477A6-74D9-B5DD-BDCF-7EEC82B72C30}"/>
                </a:ext>
              </a:extLst>
            </p:cNvPr>
            <p:cNvPicPr>
              <a:picLocks noChangeAspect="1"/>
            </p:cNvPicPr>
            <p:nvPr/>
          </p:nvPicPr>
          <p:blipFill>
            <a:blip r:embed="rId3">
              <a:alphaModFix amt="73000"/>
              <a:extLst>
                <a:ext uri="{28A0092B-C50C-407E-A947-70E740481C1C}">
                  <a14:useLocalDpi xmlns:a14="http://schemas.microsoft.com/office/drawing/2010/main" val="0"/>
                </a:ext>
              </a:extLst>
            </a:blip>
            <a:srcRect t="13894" b="11469"/>
            <a:stretch>
              <a:fillRect/>
            </a:stretch>
          </p:blipFill>
          <p:spPr>
            <a:xfrm>
              <a:off x="606808" y="1861457"/>
              <a:ext cx="23777192" cy="11831088"/>
            </a:xfrm>
            <a:prstGeom prst="rect">
              <a:avLst/>
            </a:prstGeom>
          </p:spPr>
        </p:pic>
        <p:sp>
          <p:nvSpPr>
            <p:cNvPr id="6" name="Rectangle 5">
              <a:extLst>
                <a:ext uri="{FF2B5EF4-FFF2-40B4-BE49-F238E27FC236}">
                  <a16:creationId xmlns:a16="http://schemas.microsoft.com/office/drawing/2014/main" id="{878B126B-0552-88E5-6F4D-60A9DD11767D}"/>
                </a:ext>
              </a:extLst>
            </p:cNvPr>
            <p:cNvSpPr/>
            <p:nvPr/>
          </p:nvSpPr>
          <p:spPr>
            <a:xfrm rot="5400000">
              <a:off x="11953849" y="-10030900"/>
              <a:ext cx="578323" cy="24281971"/>
            </a:xfrm>
            <a:prstGeom prst="rect">
              <a:avLst/>
            </a:prstGeom>
            <a:gradFill>
              <a:gsLst>
                <a:gs pos="100000">
                  <a:schemeClr val="bg1">
                    <a:alpha val="0"/>
                  </a:schemeClr>
                </a:gs>
                <a:gs pos="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Rectangle 8">
              <a:extLst>
                <a:ext uri="{FF2B5EF4-FFF2-40B4-BE49-F238E27FC236}">
                  <a16:creationId xmlns:a16="http://schemas.microsoft.com/office/drawing/2014/main" id="{58547702-A441-9BA5-BDFF-9789322F7317}"/>
                </a:ext>
              </a:extLst>
            </p:cNvPr>
            <p:cNvSpPr/>
            <p:nvPr/>
          </p:nvSpPr>
          <p:spPr>
            <a:xfrm>
              <a:off x="375400" y="2152302"/>
              <a:ext cx="1291789" cy="11563698"/>
            </a:xfrm>
            <a:prstGeom prst="rect">
              <a:avLst/>
            </a:prstGeom>
            <a:gradFill>
              <a:gsLst>
                <a:gs pos="100000">
                  <a:schemeClr val="bg1">
                    <a:alpha val="0"/>
                  </a:schemeClr>
                </a:gs>
                <a:gs pos="15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
        <p:nvSpPr>
          <p:cNvPr id="2" name="EP BIOPTOM">
            <a:extLst>
              <a:ext uri="{FF2B5EF4-FFF2-40B4-BE49-F238E27FC236}">
                <a16:creationId xmlns:a16="http://schemas.microsoft.com/office/drawing/2014/main" id="{79ABBC87-3047-4FA6-91C3-D794716FC655}"/>
              </a:ext>
            </a:extLst>
          </p:cNvPr>
          <p:cNvSpPr/>
          <p:nvPr/>
        </p:nvSpPr>
        <p:spPr>
          <a:xfrm>
            <a:off x="102029" y="3884917"/>
            <a:ext cx="7586910" cy="10156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6600" b="1" noProof="0" dirty="0">
                <a:solidFill>
                  <a:srgbClr val="AB0000"/>
                </a:solidFill>
                <a:latin typeface="Helvetica Neue" panose="02000503000000020004" pitchFamily="2" charset="0"/>
                <a:ea typeface="Helvetica Neue" panose="02000503000000020004" pitchFamily="2" charset="0"/>
                <a:cs typeface="Helvetica Neue" panose="02000503000000020004" pitchFamily="2" charset="0"/>
              </a:rPr>
              <a:t>AtriClamp</a:t>
            </a:r>
            <a:endParaRPr lang="pl-PL" sz="6600" b="1" baseline="30000" noProof="0" dirty="0">
              <a:solidFill>
                <a:srgbClr val="AB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ytuł 15">
            <a:extLst>
              <a:ext uri="{FF2B5EF4-FFF2-40B4-BE49-F238E27FC236}">
                <a16:creationId xmlns:a16="http://schemas.microsoft.com/office/drawing/2014/main" id="{B466C4E5-4D14-EC3E-24DD-CE55F4F5B2EA}"/>
              </a:ext>
            </a:extLst>
          </p:cNvPr>
          <p:cNvSpPr txBox="1">
            <a:spLocks/>
          </p:cNvSpPr>
          <p:nvPr/>
        </p:nvSpPr>
        <p:spPr>
          <a:xfrm>
            <a:off x="2010404" y="23455"/>
            <a:ext cx="13077195"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noProof="0" dirty="0">
                <a:solidFill>
                  <a:srgbClr val="00A5BA"/>
                </a:solidFill>
                <a:latin typeface="Helvetica" pitchFamily="2" charset="0"/>
              </a:rPr>
              <a:t>LEFT ATRIAL APPENDAGE MANAGEMENT</a:t>
            </a:r>
            <a:endParaRPr lang="en-AU" sz="4000" b="1" spc="300" baseline="30000" noProof="0" dirty="0">
              <a:solidFill>
                <a:srgbClr val="00A5BA"/>
              </a:solidFill>
              <a:latin typeface="Helvetica" pitchFamily="2" charset="0"/>
            </a:endParaRPr>
          </a:p>
        </p:txBody>
      </p:sp>
      <p:sp>
        <p:nvSpPr>
          <p:cNvPr id="8" name="Oval 7">
            <a:extLst>
              <a:ext uri="{FF2B5EF4-FFF2-40B4-BE49-F238E27FC236}">
                <a16:creationId xmlns:a16="http://schemas.microsoft.com/office/drawing/2014/main" id="{6866F531-9CF9-F10D-9435-630B666E6106}"/>
              </a:ext>
            </a:extLst>
          </p:cNvPr>
          <p:cNvSpPr/>
          <p:nvPr/>
        </p:nvSpPr>
        <p:spPr>
          <a:xfrm>
            <a:off x="1273686" y="4900580"/>
            <a:ext cx="5243596" cy="5243596"/>
          </a:xfrm>
          <a:prstGeom prst="ellipse">
            <a:avLst/>
          </a:prstGeom>
          <a:blipFill dpi="0" rotWithShape="1">
            <a:blip r:embed="rId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Tree>
    <p:extLst>
      <p:ext uri="{BB962C8B-B14F-4D97-AF65-F5344CB8AC3E}">
        <p14:creationId xmlns:p14="http://schemas.microsoft.com/office/powerpoint/2010/main" val="390443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4" name="Tytuł 15">
            <a:extLst>
              <a:ext uri="{FF2B5EF4-FFF2-40B4-BE49-F238E27FC236}">
                <a16:creationId xmlns:a16="http://schemas.microsoft.com/office/drawing/2014/main" id="{00BF1E16-58AF-92AD-980E-0AC55C16357E}"/>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dirty="0">
                <a:solidFill>
                  <a:srgbClr val="00A5BA"/>
                </a:solidFill>
                <a:latin typeface="Helvetica" pitchFamily="2" charset="0"/>
              </a:rPr>
              <a:t>ATRICLAMP</a:t>
            </a:r>
          </a:p>
        </p:txBody>
      </p:sp>
      <p:pic>
        <p:nvPicPr>
          <p:cNvPr id="10" name="Picture 9" descr="A white plastic object with a black cord&#10;&#10;Description automatically generated with medium confidence">
            <a:extLst>
              <a:ext uri="{FF2B5EF4-FFF2-40B4-BE49-F238E27FC236}">
                <a16:creationId xmlns:a16="http://schemas.microsoft.com/office/drawing/2014/main" id="{9F235419-7D8D-F07A-8F8A-4A5C55493A2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6864" t="19898" r="23803" b="16296"/>
          <a:stretch>
            <a:fillRect/>
          </a:stretch>
        </p:blipFill>
        <p:spPr>
          <a:xfrm>
            <a:off x="16506519" y="1201709"/>
            <a:ext cx="7865219" cy="5638867"/>
          </a:xfrm>
          <a:prstGeom prst="rect">
            <a:avLst/>
          </a:prstGeom>
        </p:spPr>
      </p:pic>
      <p:pic>
        <p:nvPicPr>
          <p:cNvPr id="13" name="Picture 12" descr="A white screwdriver with a handle&#10;&#10;Description automatically generated">
            <a:extLst>
              <a:ext uri="{FF2B5EF4-FFF2-40B4-BE49-F238E27FC236}">
                <a16:creationId xmlns:a16="http://schemas.microsoft.com/office/drawing/2014/main" id="{1092462F-73D4-CC96-28A4-23A7772CE0B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t="15374" b="4257"/>
          <a:stretch>
            <a:fillRect/>
          </a:stretch>
        </p:blipFill>
        <p:spPr>
          <a:xfrm>
            <a:off x="1160843" y="8754297"/>
            <a:ext cx="10592122" cy="4972590"/>
          </a:xfrm>
          <a:prstGeom prst="rect">
            <a:avLst/>
          </a:prstGeom>
        </p:spPr>
      </p:pic>
      <p:grpSp>
        <p:nvGrpSpPr>
          <p:cNvPr id="14" name="Group 13">
            <a:extLst>
              <a:ext uri="{FF2B5EF4-FFF2-40B4-BE49-F238E27FC236}">
                <a16:creationId xmlns:a16="http://schemas.microsoft.com/office/drawing/2014/main" id="{694C084A-5BD4-AA71-A829-6C67983EB920}"/>
              </a:ext>
            </a:extLst>
          </p:cNvPr>
          <p:cNvGrpSpPr/>
          <p:nvPr/>
        </p:nvGrpSpPr>
        <p:grpSpPr>
          <a:xfrm>
            <a:off x="14862378" y="5679440"/>
            <a:ext cx="8491334" cy="10814835"/>
            <a:chOff x="6807198" y="2718194"/>
            <a:chExt cx="4456965" cy="5676534"/>
          </a:xfrm>
        </p:grpSpPr>
        <p:pic>
          <p:nvPicPr>
            <p:cNvPr id="15" name="Picture 14">
              <a:extLst>
                <a:ext uri="{FF2B5EF4-FFF2-40B4-BE49-F238E27FC236}">
                  <a16:creationId xmlns:a16="http://schemas.microsoft.com/office/drawing/2014/main" id="{C0B474ED-CCD1-1B92-C3B6-E145C2FC1DB0}"/>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r="31791"/>
            <a:stretch/>
          </p:blipFill>
          <p:spPr>
            <a:xfrm>
              <a:off x="7755294" y="2718194"/>
              <a:ext cx="3508869" cy="3899307"/>
            </a:xfrm>
            <a:prstGeom prst="rect">
              <a:avLst/>
            </a:prstGeom>
          </p:spPr>
        </p:pic>
        <p:pic>
          <p:nvPicPr>
            <p:cNvPr id="16" name="Picture 15" descr="A black plastic object on a silver pole&#10;&#10;Description automatically generated with medium confidence">
              <a:extLst>
                <a:ext uri="{FF2B5EF4-FFF2-40B4-BE49-F238E27FC236}">
                  <a16:creationId xmlns:a16="http://schemas.microsoft.com/office/drawing/2014/main" id="{E5910993-B114-A09A-55AD-6C031D37703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248" b="94388" l="6083" r="61454">
                          <a14:foregroundMark x1="57685" y1="51877" x2="59596" y2="40573"/>
                          <a14:foregroundMark x1="59596" y1="40573" x2="53809" y2="21518"/>
                          <a14:foregroundMark x1="53809" y1="21518" x2="48291" y2="24950"/>
                          <a14:foregroundMark x1="56824" y1="35164" x2="61454" y2="43924"/>
                          <a14:foregroundMark x1="61454" y1="43924" x2="55801" y2="49697"/>
                          <a14:foregroundMark x1="53486" y1="18894" x2="53620" y2="18894"/>
                          <a14:foregroundMark x1="49152" y1="18692" x2="49448" y2="18248"/>
                          <a14:foregroundMark x1="53486" y1="18450" x2="52921" y2="18894"/>
                          <a14:foregroundMark x1="49448" y1="18692" x2="49717" y2="18894"/>
                          <a14:foregroundMark x1="20673" y1="89180" x2="20081" y2="88535"/>
                          <a14:foregroundMark x1="18062" y1="94388" x2="16904" y2="93541"/>
                        </a14:backgroundRemoval>
                      </a14:imgEffect>
                      <a14:imgEffect>
                        <a14:brightnessContrast bright="20000"/>
                      </a14:imgEffect>
                    </a14:imgLayer>
                  </a14:imgProps>
                </a:ext>
                <a:ext uri="{28A0092B-C50C-407E-A947-70E740481C1C}">
                  <a14:useLocalDpi xmlns:a14="http://schemas.microsoft.com/office/drawing/2010/main" val="0"/>
                </a:ext>
              </a:extLst>
            </a:blip>
            <a:srcRect t="16154" r="37560" b="4984"/>
            <a:stretch/>
          </p:blipFill>
          <p:spPr>
            <a:xfrm rot="5230300" flipH="1">
              <a:off x="6406944" y="3728437"/>
              <a:ext cx="5066545" cy="4266037"/>
            </a:xfrm>
            <a:prstGeom prst="rect">
              <a:avLst/>
            </a:prstGeom>
          </p:spPr>
        </p:pic>
        <p:pic>
          <p:nvPicPr>
            <p:cNvPr id="17" name="Picture 16">
              <a:extLst>
                <a:ext uri="{FF2B5EF4-FFF2-40B4-BE49-F238E27FC236}">
                  <a16:creationId xmlns:a16="http://schemas.microsoft.com/office/drawing/2014/main" id="{A3AB577C-3C61-ADA8-69D3-3E59F3E3625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100" b="49808" l="30203" r="48500">
                          <a14:foregroundMark x1="33785" y1="36398" x2="41917" y2="43806"/>
                          <a14:foregroundMark x1="41917" y1="43806" x2="35431" y2="34866"/>
                          <a14:foregroundMark x1="35431" y1="34866" x2="33882" y2="36143"/>
                          <a14:foregroundMark x1="30203" y1="33716" x2="31268" y2="46871"/>
                          <a14:foregroundMark x1="31268" y1="46871" x2="40658" y2="48404"/>
                          <a14:foregroundMark x1="40658" y1="48404" x2="47338" y2="39719"/>
                          <a14:foregroundMark x1="47338" y1="39719" x2="38432" y2="34355"/>
                          <a14:foregroundMark x1="38432" y1="34355" x2="30300" y2="34100"/>
                          <a14:foregroundMark x1="46660" y1="39719" x2="44046" y2="38825"/>
                          <a14:foregroundMark x1="39303" y1="33972" x2="48500" y2="35249"/>
                          <a14:foregroundMark x1="48500" y1="35249" x2="40077" y2="34610"/>
                        </a14:backgroundRemoval>
                      </a14:imgEffect>
                    </a14:imgLayer>
                  </a14:imgProps>
                </a:ext>
              </a:extLst>
            </a:blip>
            <a:srcRect l="29317" t="32915" r="50857" b="48144"/>
            <a:stretch/>
          </p:blipFill>
          <p:spPr>
            <a:xfrm>
              <a:off x="9268923" y="3980001"/>
              <a:ext cx="1019908" cy="738555"/>
            </a:xfrm>
            <a:prstGeom prst="rect">
              <a:avLst/>
            </a:prstGeom>
          </p:spPr>
        </p:pic>
      </p:grpSp>
      <p:sp>
        <p:nvSpPr>
          <p:cNvPr id="2" name="TextBox 1">
            <a:extLst>
              <a:ext uri="{FF2B5EF4-FFF2-40B4-BE49-F238E27FC236}">
                <a16:creationId xmlns:a16="http://schemas.microsoft.com/office/drawing/2014/main" id="{972AA347-935C-FAD0-C7D3-73612F6BE2EB}"/>
              </a:ext>
            </a:extLst>
          </p:cNvPr>
          <p:cNvSpPr txBox="1"/>
          <p:nvPr/>
        </p:nvSpPr>
        <p:spPr>
          <a:xfrm>
            <a:off x="2010404" y="2443719"/>
            <a:ext cx="15610331" cy="1754326"/>
          </a:xfrm>
          <a:prstGeom prst="rect">
            <a:avLst/>
          </a:prstGeom>
          <a:noFill/>
        </p:spPr>
        <p:txBody>
          <a:bodyPr wrap="square" lIns="91440" tIns="45720" rIns="91440" bIns="45720" anchor="t">
            <a:spAutoFit/>
          </a:bodyPr>
          <a:lstStyle/>
          <a:p>
            <a:pPr algn="l"/>
            <a:r>
              <a:rPr lang="en-GB" sz="3600" dirty="0">
                <a:solidFill>
                  <a:srgbClr val="0E3D69"/>
                </a:solidFill>
                <a:effectLst/>
                <a:latin typeface="Helvetica Neue" panose="02000503000000020004" pitchFamily="2" charset="0"/>
              </a:rPr>
              <a:t>AtriClamp is a cardiothoracic clamp designed for the LAAC procedure. Utilizing an epicardial approach, it eliminates the need for threading through the appendage, keeping blood clots sealed within the appendage.</a:t>
            </a:r>
            <a:endParaRPr lang="en-US" sz="3600" noProof="0" dirty="0">
              <a:solidFill>
                <a:srgbClr val="0E3D69"/>
              </a:solidFill>
              <a:latin typeface="Helvetica Neue"/>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DF160308-C3AC-5F4A-7B3B-C49EFC8877B8}"/>
              </a:ext>
            </a:extLst>
          </p:cNvPr>
          <p:cNvSpPr txBox="1"/>
          <p:nvPr/>
        </p:nvSpPr>
        <p:spPr>
          <a:xfrm>
            <a:off x="2010404" y="4635687"/>
            <a:ext cx="15226796" cy="3863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SzPct val="100000"/>
              <a:defRPr sz="1400">
                <a:solidFill>
                  <a:srgbClr val="444B54"/>
                </a:solidFill>
              </a:defRPr>
            </a:pPr>
            <a:r>
              <a:rPr lang="en-US"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Key features:</a:t>
            </a:r>
          </a:p>
          <a:p>
            <a:pPr marL="571500" indent="-571500" algn="l">
              <a:lnSpc>
                <a:spcPct val="150000"/>
              </a:lnSpc>
              <a:buFont typeface="Arial" panose="020B0604020202020204" pitchFamily="34" charset="0"/>
              <a:buChar char="•"/>
              <a:defRPr sz="1400">
                <a:solidFill>
                  <a:srgbClr val="444B54"/>
                </a:solidFill>
              </a:defRPr>
            </a:pPr>
            <a:r>
              <a:rPr lang="en-US" sz="3600" noProof="0" dirty="0">
                <a:solidFill>
                  <a:srgbClr val="0E3D69"/>
                </a:solidFill>
                <a:latin typeface="Helvetica Neue"/>
                <a:ea typeface="Helvetica Neue" panose="02000503000000020004" pitchFamily="2" charset="0"/>
                <a:cs typeface="Helvetica Neue" panose="02000503000000020004" pitchFamily="2" charset="0"/>
              </a:rPr>
              <a:t>low-cost and scalable production method</a:t>
            </a:r>
          </a:p>
          <a:p>
            <a:pPr marL="571500" indent="-571500" algn="l">
              <a:lnSpc>
                <a:spcPct val="150000"/>
              </a:lnSpc>
              <a:buFont typeface="Arial" panose="020B0604020202020204" pitchFamily="34" charset="0"/>
              <a:buChar char="•"/>
              <a:defRPr sz="1400">
                <a:solidFill>
                  <a:srgbClr val="444B54"/>
                </a:solidFill>
              </a:defRPr>
            </a:pPr>
            <a:r>
              <a:rPr lang="en-US" sz="3600" dirty="0">
                <a:solidFill>
                  <a:srgbClr val="0E3D69"/>
                </a:solidFill>
                <a:latin typeface="Helvetica Neue"/>
                <a:ea typeface="Helvetica Neue" panose="02000503000000020004" pitchFamily="2" charset="0"/>
                <a:cs typeface="Helvetica Neue" panose="02000503000000020004" pitchFamily="2" charset="0"/>
              </a:rPr>
              <a:t>fully retrievable &amp; </a:t>
            </a:r>
            <a:r>
              <a:rPr lang="en-US" sz="3600" noProof="0" dirty="0">
                <a:solidFill>
                  <a:srgbClr val="0E3D69"/>
                </a:solidFill>
                <a:latin typeface="Helvetica Neue"/>
                <a:ea typeface="Helvetica Neue" panose="02000503000000020004" pitchFamily="2" charset="0"/>
                <a:cs typeface="Helvetica Neue" panose="02000503000000020004" pitchFamily="2" charset="0"/>
              </a:rPr>
              <a:t>repositionable</a:t>
            </a:r>
          </a:p>
          <a:p>
            <a:pPr marL="571500" indent="-571500" algn="l">
              <a:lnSpc>
                <a:spcPct val="150000"/>
              </a:lnSpc>
              <a:buFont typeface="Arial" panose="020B0604020202020204" pitchFamily="34" charset="0"/>
              <a:buChar char="•"/>
              <a:defRPr sz="1400">
                <a:solidFill>
                  <a:srgbClr val="444B54"/>
                </a:solidFill>
              </a:defRPr>
            </a:pPr>
            <a:r>
              <a:rPr lang="en-US" sz="3600" dirty="0">
                <a:solidFill>
                  <a:srgbClr val="0E3D69"/>
                </a:solidFill>
                <a:latin typeface="Helvetica Neue"/>
                <a:ea typeface="Helvetica Neue" panose="02000503000000020004" pitchFamily="2" charset="0"/>
                <a:cs typeface="Helvetica Neue" panose="02000503000000020004" pitchFamily="2" charset="0"/>
              </a:rPr>
              <a:t>designed for single-handed operation</a:t>
            </a:r>
          </a:p>
          <a:p>
            <a:pPr marL="571500" indent="-571500" algn="l">
              <a:lnSpc>
                <a:spcPct val="150000"/>
              </a:lnSpc>
              <a:buFont typeface="Arial" panose="020B0604020202020204" pitchFamily="34" charset="0"/>
              <a:buChar char="•"/>
              <a:defRPr sz="1400">
                <a:solidFill>
                  <a:srgbClr val="444B54"/>
                </a:solidFill>
              </a:defRPr>
            </a:pPr>
            <a:r>
              <a:rPr lang="en-US" sz="3600" dirty="0">
                <a:solidFill>
                  <a:srgbClr val="0E3D69"/>
                </a:solidFill>
                <a:latin typeface="Helvetica Neue"/>
                <a:ea typeface="Helvetica Neue" panose="02000503000000020004" pitchFamily="2" charset="0"/>
                <a:cs typeface="Helvetica Neue" panose="02000503000000020004" pitchFamily="2" charset="0"/>
              </a:rPr>
              <a:t>n</a:t>
            </a:r>
            <a:r>
              <a:rPr lang="en-US" sz="3600" noProof="0" dirty="0">
                <a:solidFill>
                  <a:srgbClr val="0E3D69"/>
                </a:solidFill>
                <a:latin typeface="Helvetica Neue"/>
                <a:ea typeface="Helvetica Neue" panose="02000503000000020004" pitchFamily="2" charset="0"/>
                <a:cs typeface="Helvetica Neue" panose="02000503000000020004" pitchFamily="2" charset="0"/>
              </a:rPr>
              <a:t>o </a:t>
            </a:r>
            <a:r>
              <a:rPr lang="en-US" sz="3600" dirty="0">
                <a:solidFill>
                  <a:srgbClr val="0E3D69"/>
                </a:solidFill>
                <a:latin typeface="Helvetica Neue"/>
                <a:ea typeface="Helvetica Neue" panose="02000503000000020004" pitchFamily="2" charset="0"/>
                <a:cs typeface="Helvetica Neue" panose="02000503000000020004" pitchFamily="2" charset="0"/>
              </a:rPr>
              <a:t>Da</a:t>
            </a:r>
            <a:r>
              <a:rPr lang="en-US" sz="3600" noProof="0" dirty="0" err="1">
                <a:solidFill>
                  <a:srgbClr val="0E3D69"/>
                </a:solidFill>
                <a:latin typeface="Helvetica Neue"/>
                <a:ea typeface="Helvetica Neue" panose="02000503000000020004" pitchFamily="2" charset="0"/>
                <a:cs typeface="Helvetica Neue" panose="02000503000000020004" pitchFamily="2" charset="0"/>
              </a:rPr>
              <a:t>cron</a:t>
            </a:r>
            <a:r>
              <a:rPr lang="en-US" sz="3600" baseline="30000" noProof="0" dirty="0">
                <a:solidFill>
                  <a:srgbClr val="0E3D69"/>
                </a:solidFill>
                <a:latin typeface="Helvetica Neue"/>
                <a:ea typeface="Helvetica Neue" panose="02000503000000020004" pitchFamily="2" charset="0"/>
                <a:cs typeface="Helvetica Neue" panose="02000503000000020004" pitchFamily="2" charset="0"/>
              </a:rPr>
              <a:t>®</a:t>
            </a:r>
            <a:r>
              <a:rPr lang="en-US" sz="3600" noProof="0" dirty="0">
                <a:solidFill>
                  <a:srgbClr val="0E3D69"/>
                </a:solidFill>
                <a:latin typeface="Helvetica Neue"/>
                <a:ea typeface="Helvetica Neue" panose="02000503000000020004" pitchFamily="2" charset="0"/>
                <a:cs typeface="Helvetica Neue" panose="02000503000000020004" pitchFamily="2" charset="0"/>
              </a:rPr>
              <a:t> used</a:t>
            </a:r>
          </a:p>
        </p:txBody>
      </p:sp>
      <p:sp>
        <p:nvSpPr>
          <p:cNvPr id="3" name="TextBox 2">
            <a:extLst>
              <a:ext uri="{FF2B5EF4-FFF2-40B4-BE49-F238E27FC236}">
                <a16:creationId xmlns:a16="http://schemas.microsoft.com/office/drawing/2014/main" id="{677848FC-0B0B-8B1C-2145-F73F0D8D7E63}"/>
              </a:ext>
            </a:extLst>
          </p:cNvPr>
          <p:cNvSpPr txBox="1"/>
          <p:nvPr/>
        </p:nvSpPr>
        <p:spPr>
          <a:xfrm>
            <a:off x="2010404" y="1577027"/>
            <a:ext cx="19485121" cy="784560"/>
          </a:xfrm>
          <a:prstGeom prst="rect">
            <a:avLst/>
          </a:prstGeom>
          <a:noFill/>
        </p:spPr>
        <p:txBody>
          <a:bodyPr wrap="square" rtlCol="0">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Scalable Left Atrial Appendage Closure system</a:t>
            </a:r>
          </a:p>
        </p:txBody>
      </p:sp>
      <p:sp>
        <p:nvSpPr>
          <p:cNvPr id="5" name="Subtitle 6">
            <a:extLst>
              <a:ext uri="{FF2B5EF4-FFF2-40B4-BE49-F238E27FC236}">
                <a16:creationId xmlns:a16="http://schemas.microsoft.com/office/drawing/2014/main" id="{9C8F5BB0-1F1D-DA89-8E99-9DC941052A4A}"/>
              </a:ext>
            </a:extLst>
          </p:cNvPr>
          <p:cNvSpPr txBox="1">
            <a:spLocks/>
          </p:cNvSpPr>
          <p:nvPr/>
        </p:nvSpPr>
        <p:spPr>
          <a:xfrm>
            <a:off x="8484530" y="13333617"/>
            <a:ext cx="7414940" cy="425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1">
                    <a:lumMod val="60000"/>
                    <a:lumOff val="40000"/>
                  </a:schemeClr>
                </a:solidFill>
              </a:rPr>
              <a:t>© 2025 Medinice S.A. All rights reserved.</a:t>
            </a:r>
          </a:p>
        </p:txBody>
      </p:sp>
    </p:spTree>
    <p:extLst>
      <p:ext uri="{BB962C8B-B14F-4D97-AF65-F5344CB8AC3E}">
        <p14:creationId xmlns:p14="http://schemas.microsoft.com/office/powerpoint/2010/main" val="3377937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2" name="Tytuł 15">
            <a:extLst>
              <a:ext uri="{FF2B5EF4-FFF2-40B4-BE49-F238E27FC236}">
                <a16:creationId xmlns:a16="http://schemas.microsoft.com/office/drawing/2014/main" id="{195DB766-551D-98C5-0D4D-121064C5B833}"/>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dirty="0">
                <a:solidFill>
                  <a:srgbClr val="00A5BA"/>
                </a:solidFill>
                <a:latin typeface="Helvetica" pitchFamily="2" charset="0"/>
              </a:rPr>
              <a:t>STROKE PREVENTION</a:t>
            </a:r>
          </a:p>
        </p:txBody>
      </p:sp>
      <p:sp>
        <p:nvSpPr>
          <p:cNvPr id="7" name="Text Placeholder 2">
            <a:extLst>
              <a:ext uri="{FF2B5EF4-FFF2-40B4-BE49-F238E27FC236}">
                <a16:creationId xmlns:a16="http://schemas.microsoft.com/office/drawing/2014/main" id="{D8227640-8A18-9CE0-7285-CE09F7CB2A09}"/>
              </a:ext>
            </a:extLst>
          </p:cNvPr>
          <p:cNvSpPr txBox="1">
            <a:spLocks/>
          </p:cNvSpPr>
          <p:nvPr/>
        </p:nvSpPr>
        <p:spPr>
          <a:xfrm>
            <a:off x="2010404" y="11556715"/>
            <a:ext cx="18737157" cy="1437454"/>
          </a:xfrm>
          <a:prstGeom prst="rect">
            <a:avLst/>
          </a:prstGeom>
        </p:spPr>
        <p:txBody>
          <a:bodyPr vert="horz" lIns="0" tIns="0" rIns="0" bIns="0" numCol="4" rtlCol="0">
            <a:noAutofit/>
          </a:bodyPr>
          <a:lstStyle>
            <a:lvl1pPr marL="0" indent="0" algn="l" defTabSz="914400" rtl="0" eaLnBrk="1" latinLnBrk="0" hangingPunct="1">
              <a:lnSpc>
                <a:spcPct val="150000"/>
              </a:lnSpc>
              <a:spcBef>
                <a:spcPts val="1000"/>
              </a:spcBef>
              <a:buFontTx/>
              <a:buNone/>
              <a:defRPr sz="18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000" b="0" i="0" kern="1200">
                <a:solidFill>
                  <a:schemeClr val="tx1">
                    <a:tint val="75000"/>
                  </a:schemeClr>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1800" b="0" i="0" kern="1200">
                <a:solidFill>
                  <a:schemeClr val="tx1">
                    <a:tint val="75000"/>
                  </a:schemeClr>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600" b="0" i="0" kern="1200">
                <a:solidFill>
                  <a:schemeClr val="tx1">
                    <a:tint val="75000"/>
                  </a:schemeClr>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600" b="0" i="0" kern="1200">
                <a:solidFill>
                  <a:schemeClr val="tx1">
                    <a:tint val="75000"/>
                  </a:schemeClr>
                </a:solidFill>
                <a:latin typeface="Avenir Next LT Pro" panose="020B050402020202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4288">
              <a:lnSpc>
                <a:spcPct val="100000"/>
              </a:lnSpc>
            </a:pPr>
            <a:r>
              <a:rPr lang="pl-PL" sz="1600" dirty="0">
                <a:solidFill>
                  <a:schemeClr val="bg1">
                    <a:lumMod val="65000"/>
                  </a:schemeClr>
                </a:solidFill>
                <a:ea typeface="Helvetica Neue" panose="02000503000000020004" pitchFamily="2" charset="0"/>
                <a:cs typeface="Helvetica Neue" panose="02000503000000020004" pitchFamily="2" charset="0"/>
              </a:rPr>
              <a:t>[3] </a:t>
            </a:r>
            <a:r>
              <a:rPr lang="pl-PL" sz="1600" dirty="0">
                <a:solidFill>
                  <a:schemeClr val="bg1">
                    <a:lumMod val="65000"/>
                  </a:schemeClr>
                </a:solidFill>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Dudzińska-Szczerba, K., </a:t>
            </a:r>
            <a:r>
              <a:rPr lang="pl-PL" sz="1600" b="0" i="0" u="none" strike="noStrike" dirty="0">
                <a:solidFill>
                  <a:schemeClr val="bg1">
                    <a:lumMod val="65000"/>
                  </a:schemeClr>
                </a:solidFill>
                <a:effectLst/>
                <a:hlinkClick r:id="rId3">
                  <a:extLst>
                    <a:ext uri="{A12FA001-AC4F-418D-AE19-62706E023703}">
                      <ahyp:hlinkClr xmlns:ahyp="http://schemas.microsoft.com/office/drawing/2018/hyperlinkcolor" val="tx"/>
                    </a:ext>
                  </a:extLst>
                </a:hlinkClick>
              </a:rPr>
              <a:t>Association between left atrial appendage morphology and function and the risk of ischaemic stroke in</a:t>
            </a:r>
            <a:r>
              <a:rPr lang="pl-PL" sz="1600" b="0" i="0" u="none" strike="noStrike" dirty="0">
                <a:solidFill>
                  <a:schemeClr val="bg1">
                    <a:lumMod val="65000"/>
                  </a:schemeClr>
                </a:solidFill>
                <a:effectLst/>
              </a:rPr>
              <a:t> </a:t>
            </a:r>
            <a:r>
              <a:rPr lang="pl-PL" sz="1600" b="0" i="0" u="none" strike="noStrike" dirty="0">
                <a:solidFill>
                  <a:schemeClr val="bg1">
                    <a:lumMod val="65000"/>
                  </a:schemeClr>
                </a:solidFill>
                <a:effectLst/>
                <a:hlinkClick r:id="rId3">
                  <a:extLst>
                    <a:ext uri="{A12FA001-AC4F-418D-AE19-62706E023703}">
                      <ahyp:hlinkClr xmlns:ahyp="http://schemas.microsoft.com/office/drawing/2018/hyperlinkcolor" val="tx"/>
                    </a:ext>
                  </a:extLst>
                </a:hlinkClick>
              </a:rPr>
              <a:t>patients</a:t>
            </a:r>
            <a:br>
              <a:rPr lang="pl-PL" sz="1600" dirty="0">
                <a:solidFill>
                  <a:schemeClr val="bg1">
                    <a:lumMod val="65000"/>
                  </a:schemeClr>
                </a:solidFill>
              </a:rPr>
            </a:br>
            <a:r>
              <a:rPr lang="pl-PL" sz="1600" b="0" i="0" u="none" strike="noStrike" dirty="0">
                <a:solidFill>
                  <a:schemeClr val="bg1">
                    <a:lumMod val="65000"/>
                  </a:schemeClr>
                </a:solidFill>
                <a:effectLst/>
                <a:hlinkClick r:id="rId3">
                  <a:extLst>
                    <a:ext uri="{A12FA001-AC4F-418D-AE19-62706E023703}">
                      <ahyp:hlinkClr xmlns:ahyp="http://schemas.microsoft.com/office/drawing/2018/hyperlinkcolor" val="tx"/>
                    </a:ext>
                  </a:extLst>
                </a:hlinkClick>
              </a:rPr>
              <a:t>with atrial fibrillation</a:t>
            </a:r>
            <a:r>
              <a:rPr lang="pl-PL" sz="1600" dirty="0">
                <a:solidFill>
                  <a:schemeClr val="bg1">
                    <a:lumMod val="65000"/>
                  </a:schemeClr>
                </a:solidFill>
                <a:hlinkClick r:id="rId3">
                  <a:extLst>
                    <a:ext uri="{A12FA001-AC4F-418D-AE19-62706E023703}">
                      <ahyp:hlinkClr xmlns:ahyp="http://schemas.microsoft.com/office/drawing/2018/hyperlinkcolor" val="tx"/>
                    </a:ext>
                  </a:extLst>
                </a:hlinkClick>
              </a:rPr>
              <a:t>, </a:t>
            </a:r>
            <a:r>
              <a:rPr lang="pl-PL" sz="1600" b="0" i="1" u="none" strike="noStrike" dirty="0">
                <a:solidFill>
                  <a:schemeClr val="bg1">
                    <a:lumMod val="65000"/>
                  </a:schemeClr>
                </a:solidFill>
                <a:effectLst/>
                <a:hlinkClick r:id="rId3">
                  <a:extLst>
                    <a:ext uri="{A12FA001-AC4F-418D-AE19-62706E023703}">
                      <ahyp:hlinkClr xmlns:ahyp="http://schemas.microsoft.com/office/drawing/2018/hyperlinkcolor" val="tx"/>
                    </a:ext>
                  </a:extLst>
                </a:hlinkClick>
              </a:rPr>
              <a:t>Arrhythmia &amp; Electrophysiology Review</a:t>
            </a:r>
            <a:r>
              <a:rPr lang="pl-PL" sz="1600" b="0" i="0" u="none" strike="noStrike" dirty="0">
                <a:solidFill>
                  <a:schemeClr val="bg1">
                    <a:lumMod val="65000"/>
                  </a:schemeClr>
                </a:solidFill>
                <a:effectLst/>
                <a:hlinkClick r:id="rId3">
                  <a:extLst>
                    <a:ext uri="{A12FA001-AC4F-418D-AE19-62706E023703}">
                      <ahyp:hlinkClr xmlns:ahyp="http://schemas.microsoft.com/office/drawing/2018/hyperlinkcolor" val="tx"/>
                    </a:ext>
                  </a:extLst>
                </a:hlinkClick>
              </a:rPr>
              <a:t> 11 (2022).</a:t>
            </a:r>
            <a:endParaRPr lang="en-AU" sz="1600" dirty="0">
              <a:solidFill>
                <a:schemeClr val="bg1">
                  <a:lumMod val="65000"/>
                </a:schemeClr>
              </a:solidFill>
              <a:ea typeface="Helvetica Neue" panose="02000503000000020004" pitchFamily="2" charset="0"/>
              <a:cs typeface="Helvetica Neue" panose="02000503000000020004" pitchFamily="2" charset="0"/>
            </a:endParaRPr>
          </a:p>
          <a:p>
            <a:pPr marL="14288">
              <a:lnSpc>
                <a:spcPct val="100000"/>
              </a:lnSpc>
            </a:pPr>
            <a:r>
              <a:rPr lang="pl-PL" sz="1600" dirty="0">
                <a:solidFill>
                  <a:schemeClr val="bg1">
                    <a:lumMod val="65000"/>
                  </a:schemeClr>
                </a:solidFill>
                <a:ea typeface="Helvetica Neue" panose="02000503000000020004" pitchFamily="2" charset="0"/>
                <a:cs typeface="Helvetica Neue" panose="02000503000000020004" pitchFamily="2" charset="0"/>
              </a:rPr>
              <a:t>[1] </a:t>
            </a:r>
            <a:r>
              <a:rPr lang="pl-PL" sz="1600" dirty="0">
                <a:solidFill>
                  <a:schemeClr val="bg1">
                    <a:lumMod val="65000"/>
                  </a:schemeClr>
                </a:solidFill>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World Health Organization - Fact sheets</a:t>
            </a:r>
            <a:endParaRPr lang="pl-PL" sz="1600" dirty="0">
              <a:solidFill>
                <a:schemeClr val="bg1">
                  <a:lumMod val="65000"/>
                </a:schemeClr>
              </a:solidFill>
              <a:ea typeface="Helvetica Neue" panose="02000503000000020004" pitchFamily="2" charset="0"/>
              <a:cs typeface="Helvetica Neue" panose="02000503000000020004" pitchFamily="2" charset="0"/>
            </a:endParaRPr>
          </a:p>
          <a:p>
            <a:pPr marL="14288">
              <a:lnSpc>
                <a:spcPct val="100000"/>
              </a:lnSpc>
            </a:pPr>
            <a:r>
              <a:rPr lang="en-AU" sz="1600" dirty="0">
                <a:solidFill>
                  <a:schemeClr val="bg1">
                    <a:lumMod val="65000"/>
                  </a:schemeClr>
                </a:solidFill>
                <a:ea typeface="Helvetica Neue" panose="02000503000000020004" pitchFamily="2" charset="0"/>
                <a:cs typeface="Helvetica Neue" panose="02000503000000020004" pitchFamily="2" charset="0"/>
              </a:rPr>
              <a:t>[2] </a:t>
            </a:r>
            <a:r>
              <a:rPr lang="en-AU" sz="1600" dirty="0">
                <a:solidFill>
                  <a:schemeClr val="bg1">
                    <a:lumMod val="65000"/>
                  </a:schemeClr>
                </a:solidFill>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World Health Organization – Definitions: Stroke</a:t>
            </a:r>
            <a:endParaRPr lang="en-AU" sz="1600" dirty="0">
              <a:solidFill>
                <a:schemeClr val="bg1">
                  <a:lumMod val="65000"/>
                </a:schemeClr>
              </a:solidFill>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EAF68905-F9AE-97C9-A02F-28D79C99A970}"/>
              </a:ext>
            </a:extLst>
          </p:cNvPr>
          <p:cNvSpPr txBox="1"/>
          <p:nvPr/>
        </p:nvSpPr>
        <p:spPr>
          <a:xfrm>
            <a:off x="2010404" y="4041844"/>
            <a:ext cx="9829551" cy="5632311"/>
          </a:xfrm>
          <a:prstGeom prst="rect">
            <a:avLst/>
          </a:prstGeom>
          <a:noFill/>
        </p:spPr>
        <p:txBody>
          <a:bodyPr wrap="square">
            <a:spAutoFit/>
          </a:bodyPr>
          <a:lstStyle/>
          <a:p>
            <a:pPr algn="l"/>
            <a:r>
              <a:rPr lang="en-AU" sz="3600" noProof="0" dirty="0">
                <a:solidFill>
                  <a:srgbClr val="0E3D69"/>
                </a:solidFill>
                <a:latin typeface="Helvetica Neue"/>
                <a:ea typeface="Helvetica Neue" panose="02000503000000020004" pitchFamily="2" charset="0"/>
                <a:cs typeface="Helvetica Neue" panose="02000503000000020004" pitchFamily="2" charset="0"/>
              </a:rPr>
              <a:t>According to the World Health Organization, stroke is a leading cause of death,</a:t>
            </a:r>
            <a:br>
              <a:rPr lang="en-AU" sz="3600" noProof="0" dirty="0">
                <a:solidFill>
                  <a:srgbClr val="0E3D69"/>
                </a:solidFill>
                <a:latin typeface="Helvetica Neue"/>
                <a:ea typeface="Helvetica Neue" panose="02000503000000020004" pitchFamily="2" charset="0"/>
                <a:cs typeface="Helvetica Neue" panose="02000503000000020004" pitchFamily="2" charset="0"/>
              </a:rPr>
            </a:br>
            <a:r>
              <a:rPr lang="en-AU" sz="3600" noProof="0" dirty="0">
                <a:solidFill>
                  <a:srgbClr val="0E3D69"/>
                </a:solidFill>
                <a:latin typeface="Helvetica Neue"/>
                <a:ea typeface="Helvetica Neue" panose="02000503000000020004" pitchFamily="2" charset="0"/>
                <a:cs typeface="Helvetica Neue" panose="02000503000000020004" pitchFamily="2" charset="0"/>
              </a:rPr>
              <a:t>accounting</a:t>
            </a:r>
            <a:r>
              <a:rPr lang="en-AU" sz="3600" dirty="0">
                <a:solidFill>
                  <a:srgbClr val="0E3D69"/>
                </a:solidFill>
                <a:latin typeface="Helvetica Neue"/>
                <a:ea typeface="Helvetica Neue" panose="02000503000000020004" pitchFamily="2" charset="0"/>
                <a:cs typeface="Helvetica Neue" panose="02000503000000020004" pitchFamily="2" charset="0"/>
              </a:rPr>
              <a:t> </a:t>
            </a:r>
            <a:r>
              <a:rPr lang="en-AU" sz="3600" noProof="0" dirty="0">
                <a:solidFill>
                  <a:srgbClr val="0E3D69"/>
                </a:solidFill>
                <a:latin typeface="Helvetica Neue"/>
                <a:ea typeface="Helvetica Neue" panose="02000503000000020004" pitchFamily="2" charset="0"/>
                <a:cs typeface="Helvetica Neue" panose="02000503000000020004" pitchFamily="2" charset="0"/>
              </a:rPr>
              <a:t>for 11% of all deaths worldwide</a:t>
            </a:r>
            <a:r>
              <a:rPr lang="en-AU" sz="3600" baseline="30000" noProof="0" dirty="0">
                <a:solidFill>
                  <a:srgbClr val="0E3D69"/>
                </a:solidFill>
                <a:latin typeface="Helvetica Neue"/>
                <a:ea typeface="Helvetica Neue" panose="02000503000000020004" pitchFamily="2" charset="0"/>
                <a:cs typeface="Helvetica Neue" panose="02000503000000020004" pitchFamily="2" charset="0"/>
              </a:rPr>
              <a:t>[1,2]</a:t>
            </a:r>
            <a:r>
              <a:rPr lang="en-AU" sz="3600" noProof="0" dirty="0">
                <a:solidFill>
                  <a:srgbClr val="0E3D69"/>
                </a:solidFill>
                <a:latin typeface="Helvetica Neue"/>
                <a:ea typeface="Helvetica Neue" panose="02000503000000020004" pitchFamily="2" charset="0"/>
                <a:cs typeface="Helvetica Neue" panose="02000503000000020004" pitchFamily="2" charset="0"/>
              </a:rPr>
              <a:t>.</a:t>
            </a:r>
          </a:p>
          <a:p>
            <a:pPr algn="l"/>
            <a:endParaRPr lang="en-AU" sz="3600" noProof="0" dirty="0">
              <a:solidFill>
                <a:srgbClr val="0E3D69"/>
              </a:solidFill>
              <a:latin typeface="Helvetica Neue"/>
              <a:ea typeface="Helvetica Neue" panose="02000503000000020004" pitchFamily="2" charset="0"/>
              <a:cs typeface="Helvetica Neue" panose="02000503000000020004" pitchFamily="2" charset="0"/>
            </a:endParaRPr>
          </a:p>
          <a:p>
            <a:pPr algn="l"/>
            <a:r>
              <a:rPr lang="en-AU" sz="3600" noProof="0" dirty="0">
                <a:solidFill>
                  <a:srgbClr val="0E3D69"/>
                </a:solidFill>
                <a:latin typeface="Helvetica Neue"/>
                <a:ea typeface="Helvetica Neue" panose="02000503000000020004" pitchFamily="2" charset="0"/>
                <a:cs typeface="Helvetica Neue" panose="02000503000000020004" pitchFamily="2" charset="0"/>
              </a:rPr>
              <a:t>The left atrial appendage closure procedure prevents 90% of embolic material, leading</a:t>
            </a:r>
            <a:br>
              <a:rPr lang="en-AU" sz="3600" noProof="0" dirty="0">
                <a:solidFill>
                  <a:srgbClr val="0E3D69"/>
                </a:solidFill>
                <a:latin typeface="Helvetica Neue"/>
                <a:ea typeface="Helvetica Neue" panose="02000503000000020004" pitchFamily="2" charset="0"/>
                <a:cs typeface="Helvetica Neue" panose="02000503000000020004" pitchFamily="2" charset="0"/>
              </a:rPr>
            </a:br>
            <a:r>
              <a:rPr lang="en-AU" sz="3600" noProof="0" dirty="0">
                <a:solidFill>
                  <a:srgbClr val="0E3D69"/>
                </a:solidFill>
                <a:latin typeface="Helvetica Neue"/>
                <a:ea typeface="Helvetica Neue" panose="02000503000000020004" pitchFamily="2" charset="0"/>
                <a:cs typeface="Helvetica Neue" panose="02000503000000020004" pitchFamily="2" charset="0"/>
              </a:rPr>
              <a:t>to 87% of strokes. This procedure will now</a:t>
            </a:r>
            <a:br>
              <a:rPr lang="en-AU" sz="3600" noProof="0" dirty="0">
                <a:solidFill>
                  <a:srgbClr val="0E3D69"/>
                </a:solidFill>
                <a:latin typeface="Helvetica Neue"/>
                <a:ea typeface="Helvetica Neue" panose="02000503000000020004" pitchFamily="2" charset="0"/>
                <a:cs typeface="Helvetica Neue" panose="02000503000000020004" pitchFamily="2" charset="0"/>
              </a:rPr>
            </a:br>
            <a:r>
              <a:rPr lang="en-AU" sz="3600" noProof="0" dirty="0">
                <a:solidFill>
                  <a:srgbClr val="0E3D69"/>
                </a:solidFill>
                <a:latin typeface="Helvetica Neue"/>
                <a:ea typeface="Helvetica Neue" panose="02000503000000020004" pitchFamily="2" charset="0"/>
                <a:cs typeface="Helvetica Neue" panose="02000503000000020004" pitchFamily="2" charset="0"/>
              </a:rPr>
              <a:t>be performed routinely with other cardiac surgeries, and we have therefore prioritized</a:t>
            </a:r>
            <a:br>
              <a:rPr lang="en-AU" sz="3600" noProof="0" dirty="0">
                <a:solidFill>
                  <a:srgbClr val="0E3D69"/>
                </a:solidFill>
                <a:latin typeface="Helvetica Neue"/>
                <a:ea typeface="Helvetica Neue" panose="02000503000000020004" pitchFamily="2" charset="0"/>
                <a:cs typeface="Helvetica Neue" panose="02000503000000020004" pitchFamily="2" charset="0"/>
              </a:rPr>
            </a:br>
            <a:r>
              <a:rPr lang="en-AU" sz="3600" noProof="0" dirty="0">
                <a:solidFill>
                  <a:srgbClr val="0E3D69"/>
                </a:solidFill>
                <a:latin typeface="Helvetica Neue"/>
                <a:ea typeface="Helvetica Neue" panose="02000503000000020004" pitchFamily="2" charset="0"/>
                <a:cs typeface="Helvetica Neue" panose="02000503000000020004" pitchFamily="2" charset="0"/>
              </a:rPr>
              <a:t>economic aspect of AtriClamp.</a:t>
            </a:r>
          </a:p>
        </p:txBody>
      </p:sp>
      <p:sp>
        <p:nvSpPr>
          <p:cNvPr id="3" name="TextBox 2">
            <a:extLst>
              <a:ext uri="{FF2B5EF4-FFF2-40B4-BE49-F238E27FC236}">
                <a16:creationId xmlns:a16="http://schemas.microsoft.com/office/drawing/2014/main" id="{69DDDDF9-5805-EE3E-C9BD-FF2A5890F541}"/>
              </a:ext>
            </a:extLst>
          </p:cNvPr>
          <p:cNvSpPr txBox="1"/>
          <p:nvPr/>
        </p:nvSpPr>
        <p:spPr>
          <a:xfrm>
            <a:off x="2010404" y="1945156"/>
            <a:ext cx="11770670" cy="769441"/>
          </a:xfrm>
          <a:prstGeom prst="rect">
            <a:avLst/>
          </a:prstGeom>
          <a:noFill/>
        </p:spPr>
        <p:txBody>
          <a:bodyPr wrap="square" rtlCol="0">
            <a:spAutoFit/>
          </a:bodyPr>
          <a:lstStyle/>
          <a:p>
            <a:pPr algn="l"/>
            <a:r>
              <a:rPr lang="en-AU" sz="4400" b="1" noProof="0" dirty="0">
                <a:solidFill>
                  <a:srgbClr val="0E3D69"/>
                </a:solidFill>
                <a:latin typeface="Helvetica Neue"/>
                <a:ea typeface="Helvetica Neue" panose="02000503000000020004" pitchFamily="2" charset="0"/>
                <a:cs typeface="Helvetica Neue" panose="02000503000000020004" pitchFamily="2" charset="0"/>
              </a:rPr>
              <a:t>15 million people affected annually</a:t>
            </a:r>
          </a:p>
        </p:txBody>
      </p:sp>
      <p:pic>
        <p:nvPicPr>
          <p:cNvPr id="6" name="Picture 5" descr="A diagram of a person's body&#10;&#10;AI-generated content may be incorrect.">
            <a:extLst>
              <a:ext uri="{FF2B5EF4-FFF2-40B4-BE49-F238E27FC236}">
                <a16:creationId xmlns:a16="http://schemas.microsoft.com/office/drawing/2014/main" id="{2D8EACFA-FD3A-AD9D-A5F4-3F68F4B1EA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722"/>
                    </a14:imgEffect>
                    <a14:imgEffect>
                      <a14:saturation sat="49000"/>
                    </a14:imgEffect>
                    <a14:imgEffect>
                      <a14:brightnessContrast bright="20000"/>
                    </a14:imgEffect>
                  </a14:imgLayer>
                </a14:imgProps>
              </a:ext>
            </a:extLst>
          </a:blip>
          <a:srcRect b="14914"/>
          <a:stretch>
            <a:fillRect/>
          </a:stretch>
        </p:blipFill>
        <p:spPr>
          <a:xfrm>
            <a:off x="12872720" y="2669951"/>
            <a:ext cx="10444480" cy="8886764"/>
          </a:xfrm>
          <a:prstGeom prst="rect">
            <a:avLst/>
          </a:prstGeom>
        </p:spPr>
      </p:pic>
    </p:spTree>
    <p:extLst>
      <p:ext uri="{BB962C8B-B14F-4D97-AF65-F5344CB8AC3E}">
        <p14:creationId xmlns:p14="http://schemas.microsoft.com/office/powerpoint/2010/main" val="1982489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a:extLst>
              <a:ext uri="{FF2B5EF4-FFF2-40B4-BE49-F238E27FC236}">
                <a16:creationId xmlns:a16="http://schemas.microsoft.com/office/drawing/2014/main" id="{59079417-07DC-5D9A-29E3-FFDB185E0796}"/>
              </a:ext>
            </a:extLst>
          </p:cNvPr>
          <p:cNvSpPr/>
          <p:nvPr/>
        </p:nvSpPr>
        <p:spPr>
          <a:xfrm>
            <a:off x="9469839" y="5424407"/>
            <a:ext cx="3456000" cy="3455999"/>
          </a:xfrm>
          <a:prstGeom prst="ellipse">
            <a:avLst/>
          </a:prstGeom>
          <a:solidFill>
            <a:schemeClr val="bg1"/>
          </a:solidFill>
          <a:ln w="12700">
            <a:miter lim="400000"/>
          </a:ln>
        </p:spPr>
        <p:txBody>
          <a:bodyPr lIns="121917" rIns="121917" anchor="ctr"/>
          <a:lstStyle/>
          <a:p>
            <a:endParaRPr lang="en-AU" sz="36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ytuł 15">
            <a:extLst>
              <a:ext uri="{FF2B5EF4-FFF2-40B4-BE49-F238E27FC236}">
                <a16:creationId xmlns:a16="http://schemas.microsoft.com/office/drawing/2014/main" id="{0BAD9779-B7DC-767D-67F6-0FAAF002F4FE}"/>
              </a:ext>
            </a:extLst>
          </p:cNvPr>
          <p:cNvSpPr txBox="1">
            <a:spLocks/>
          </p:cNvSpPr>
          <p:nvPr/>
        </p:nvSpPr>
        <p:spPr>
          <a:xfrm>
            <a:off x="2010404" y="-41859"/>
            <a:ext cx="6539235"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SUMMARY</a:t>
            </a:r>
          </a:p>
        </p:txBody>
      </p:sp>
      <p:pic>
        <p:nvPicPr>
          <p:cNvPr id="4" name="Picture 3" descr="A red and blue heartbeat line&#10;&#10;Description automatically generated">
            <a:extLst>
              <a:ext uri="{FF2B5EF4-FFF2-40B4-BE49-F238E27FC236}">
                <a16:creationId xmlns:a16="http://schemas.microsoft.com/office/drawing/2014/main" id="{E4F9C770-560F-3E23-EC7D-849C80BFD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875" y="6505215"/>
            <a:ext cx="3411367" cy="1702675"/>
          </a:xfrm>
          <a:prstGeom prst="rect">
            <a:avLst/>
          </a:prstGeom>
        </p:spPr>
      </p:pic>
      <p:sp>
        <p:nvSpPr>
          <p:cNvPr id="2" name="TextBox 1">
            <a:extLst>
              <a:ext uri="{FF2B5EF4-FFF2-40B4-BE49-F238E27FC236}">
                <a16:creationId xmlns:a16="http://schemas.microsoft.com/office/drawing/2014/main" id="{34046C10-91BC-A348-D61A-18BEF61CA58D}"/>
              </a:ext>
            </a:extLst>
          </p:cNvPr>
          <p:cNvSpPr txBox="1"/>
          <p:nvPr/>
        </p:nvSpPr>
        <p:spPr>
          <a:xfrm>
            <a:off x="11246195" y="15435072"/>
            <a:ext cx="184731" cy="461665"/>
          </a:xfrm>
          <a:prstGeom prst="rect">
            <a:avLst/>
          </a:prstGeom>
          <a:noFill/>
        </p:spPr>
        <p:txBody>
          <a:bodyPr wrap="none" rtlCol="0">
            <a:spAutoFit/>
          </a:bodyPr>
          <a:lstStyle/>
          <a:p>
            <a:endParaRPr lang="en-AU"/>
          </a:p>
        </p:txBody>
      </p:sp>
      <p:sp>
        <p:nvSpPr>
          <p:cNvPr id="10" name="Oval 9">
            <a:extLst>
              <a:ext uri="{FF2B5EF4-FFF2-40B4-BE49-F238E27FC236}">
                <a16:creationId xmlns:a16="http://schemas.microsoft.com/office/drawing/2014/main" id="{39B0529F-70B0-7964-1A5C-8D89848FC57C}"/>
              </a:ext>
            </a:extLst>
          </p:cNvPr>
          <p:cNvSpPr/>
          <p:nvPr/>
        </p:nvSpPr>
        <p:spPr>
          <a:xfrm>
            <a:off x="7558305" y="3576299"/>
            <a:ext cx="7560507" cy="7560507"/>
          </a:xfrm>
          <a:prstGeom prst="ellipse">
            <a:avLst/>
          </a:prstGeom>
          <a:noFill/>
          <a:ln w="762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0E3D69"/>
              </a:solidFill>
            </a:endParaRPr>
          </a:p>
        </p:txBody>
      </p:sp>
      <p:sp>
        <p:nvSpPr>
          <p:cNvPr id="11" name="Rectangle 10">
            <a:extLst>
              <a:ext uri="{FF2B5EF4-FFF2-40B4-BE49-F238E27FC236}">
                <a16:creationId xmlns:a16="http://schemas.microsoft.com/office/drawing/2014/main" id="{8CDD07E9-666C-1993-85E1-2164AFF33AAE}"/>
              </a:ext>
            </a:extLst>
          </p:cNvPr>
          <p:cNvSpPr/>
          <p:nvPr/>
        </p:nvSpPr>
        <p:spPr>
          <a:xfrm>
            <a:off x="9610560" y="1032674"/>
            <a:ext cx="3456000" cy="1973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3600" b="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Repeatable revenue model</a:t>
            </a:r>
          </a:p>
        </p:txBody>
      </p:sp>
      <p:sp>
        <p:nvSpPr>
          <p:cNvPr id="13" name="Rectangle 12">
            <a:extLst>
              <a:ext uri="{FF2B5EF4-FFF2-40B4-BE49-F238E27FC236}">
                <a16:creationId xmlns:a16="http://schemas.microsoft.com/office/drawing/2014/main" id="{B21209DD-CEBC-EF5F-2790-D0052C56D261}"/>
              </a:ext>
            </a:extLst>
          </p:cNvPr>
          <p:cNvSpPr/>
          <p:nvPr/>
        </p:nvSpPr>
        <p:spPr>
          <a:xfrm>
            <a:off x="8981136" y="11229868"/>
            <a:ext cx="4714847" cy="1973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3600" b="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Two projects near commercialisation</a:t>
            </a:r>
          </a:p>
        </p:txBody>
      </p:sp>
      <p:sp>
        <p:nvSpPr>
          <p:cNvPr id="3" name="TextBox 2">
            <a:extLst>
              <a:ext uri="{FF2B5EF4-FFF2-40B4-BE49-F238E27FC236}">
                <a16:creationId xmlns:a16="http://schemas.microsoft.com/office/drawing/2014/main" id="{7C410D57-94EE-7256-B160-5AEDB87FA6DE}"/>
              </a:ext>
            </a:extLst>
          </p:cNvPr>
          <p:cNvSpPr txBox="1"/>
          <p:nvPr/>
        </p:nvSpPr>
        <p:spPr>
          <a:xfrm>
            <a:off x="14895955" y="8891189"/>
            <a:ext cx="7476496" cy="646331"/>
          </a:xfrm>
          <a:prstGeom prst="rect">
            <a:avLst/>
          </a:prstGeom>
          <a:noFill/>
          <a:ln>
            <a:noFill/>
          </a:ln>
        </p:spPr>
        <p:txBody>
          <a:bodyPr wrap="square">
            <a:spAutoFit/>
          </a:bodyPr>
          <a:lstStyle/>
          <a:p>
            <a:pPr marL="114300" indent="0" algn="l">
              <a:buSzPct val="75000"/>
              <a:buNone/>
            </a:pPr>
            <a:r>
              <a:rPr lang="en-AU" sz="3600" b="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Large and healthy target market</a:t>
            </a:r>
          </a:p>
        </p:txBody>
      </p:sp>
      <p:sp>
        <p:nvSpPr>
          <p:cNvPr id="6" name="TextBox 5">
            <a:extLst>
              <a:ext uri="{FF2B5EF4-FFF2-40B4-BE49-F238E27FC236}">
                <a16:creationId xmlns:a16="http://schemas.microsoft.com/office/drawing/2014/main" id="{A566C921-A348-5263-24A3-262133771D1D}"/>
              </a:ext>
            </a:extLst>
          </p:cNvPr>
          <p:cNvSpPr txBox="1"/>
          <p:nvPr/>
        </p:nvSpPr>
        <p:spPr>
          <a:xfrm>
            <a:off x="15120926" y="9489297"/>
            <a:ext cx="8075900" cy="1948482"/>
          </a:xfrm>
          <a:prstGeom prst="rect">
            <a:avLst/>
          </a:prstGeom>
          <a:noFill/>
          <a:ln>
            <a:noFill/>
          </a:ln>
        </p:spPr>
        <p:txBody>
          <a:bodyPr wrap="square">
            <a:spAutoFit/>
          </a:bodyPr>
          <a:lstStyle/>
          <a:p>
            <a:pPr indent="325438" algn="l">
              <a:lnSpc>
                <a:spcPct val="150000"/>
              </a:lnSpc>
              <a:buSzPct val="100000"/>
              <a:buFont typeface="Arial" panose="020B0604020202020204" pitchFamily="34" charset="0"/>
              <a:buChar char="•"/>
            </a:pPr>
            <a:r>
              <a:rPr lang="en-AU"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Potential buyers are global corporations</a:t>
            </a:r>
          </a:p>
          <a:p>
            <a:pPr indent="325438" algn="l">
              <a:lnSpc>
                <a:spcPct val="150000"/>
              </a:lnSpc>
              <a:buSzPct val="100000"/>
              <a:buFont typeface="Arial" panose="020B0604020202020204" pitchFamily="34" charset="0"/>
              <a:buChar char="•"/>
            </a:pPr>
            <a:r>
              <a:rPr lang="en-AU"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The technologies under development fit in the portfolio of potential counterparties</a:t>
            </a:r>
          </a:p>
        </p:txBody>
      </p:sp>
      <p:sp>
        <p:nvSpPr>
          <p:cNvPr id="7" name="TextBox 6">
            <a:extLst>
              <a:ext uri="{FF2B5EF4-FFF2-40B4-BE49-F238E27FC236}">
                <a16:creationId xmlns:a16="http://schemas.microsoft.com/office/drawing/2014/main" id="{0078E4BD-4B5B-E196-1F6B-79A389D95F04}"/>
              </a:ext>
            </a:extLst>
          </p:cNvPr>
          <p:cNvSpPr txBox="1"/>
          <p:nvPr/>
        </p:nvSpPr>
        <p:spPr>
          <a:xfrm>
            <a:off x="644878" y="8865061"/>
            <a:ext cx="6892226" cy="646331"/>
          </a:xfrm>
          <a:prstGeom prst="rect">
            <a:avLst/>
          </a:prstGeom>
          <a:noFill/>
          <a:ln>
            <a:noFill/>
          </a:ln>
        </p:spPr>
        <p:txBody>
          <a:bodyPr wrap="square">
            <a:spAutoFit/>
          </a:bodyPr>
          <a:lstStyle/>
          <a:p>
            <a:pPr marL="114300" indent="0" algn="r">
              <a:buSzPct val="75000"/>
              <a:buNone/>
            </a:pPr>
            <a:r>
              <a:rPr lang="en-AU" sz="3600" b="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Competitive advantages</a:t>
            </a:r>
          </a:p>
        </p:txBody>
      </p:sp>
      <p:sp>
        <p:nvSpPr>
          <p:cNvPr id="8" name="TextBox 7">
            <a:extLst>
              <a:ext uri="{FF2B5EF4-FFF2-40B4-BE49-F238E27FC236}">
                <a16:creationId xmlns:a16="http://schemas.microsoft.com/office/drawing/2014/main" id="{7E9D1169-4A28-5368-351E-4AECB29BBFDB}"/>
              </a:ext>
            </a:extLst>
          </p:cNvPr>
          <p:cNvSpPr txBox="1"/>
          <p:nvPr/>
        </p:nvSpPr>
        <p:spPr>
          <a:xfrm>
            <a:off x="316452" y="9512120"/>
            <a:ext cx="7220652" cy="2594813"/>
          </a:xfrm>
          <a:prstGeom prst="rect">
            <a:avLst/>
          </a:prstGeom>
          <a:noFill/>
          <a:ln>
            <a:noFill/>
          </a:ln>
        </p:spPr>
        <p:txBody>
          <a:bodyPr wrap="square">
            <a:spAutoFit/>
          </a:bodyPr>
          <a:lstStyle/>
          <a:p>
            <a:pPr indent="325438" algn="r">
              <a:lnSpc>
                <a:spcPct val="150000"/>
              </a:lnSpc>
              <a:buSzPct val="100000"/>
              <a:buFont typeface="Arial" panose="020B0604020202020204" pitchFamily="34" charset="0"/>
              <a:buChar char="•"/>
            </a:pPr>
            <a:r>
              <a:rPr lang="en-AU" sz="280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Diversified portfolio</a:t>
            </a:r>
          </a:p>
          <a:p>
            <a:pPr indent="325438" algn="r">
              <a:lnSpc>
                <a:spcPct val="150000"/>
              </a:lnSpc>
              <a:buSzPct val="100000"/>
              <a:buFont typeface="Arial" panose="020B0604020202020204" pitchFamily="34" charset="0"/>
              <a:buChar char="•"/>
            </a:pPr>
            <a:r>
              <a:rPr lang="en-AU" sz="280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Patent protection future projects for development</a:t>
            </a:r>
          </a:p>
          <a:p>
            <a:pPr indent="325438" algn="r">
              <a:lnSpc>
                <a:spcPct val="150000"/>
              </a:lnSpc>
              <a:buSzPct val="100000"/>
              <a:buFont typeface="Arial" panose="020B0604020202020204" pitchFamily="34" charset="0"/>
              <a:buChar char="•"/>
            </a:pPr>
            <a:endParaRPr lang="en-AU" sz="280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6BFE0F3C-32EF-1199-6217-4E5F5F111DDB}"/>
              </a:ext>
            </a:extLst>
          </p:cNvPr>
          <p:cNvSpPr txBox="1"/>
          <p:nvPr/>
        </p:nvSpPr>
        <p:spPr>
          <a:xfrm>
            <a:off x="1621390" y="3618379"/>
            <a:ext cx="5875170" cy="646331"/>
          </a:xfrm>
          <a:prstGeom prst="rect">
            <a:avLst/>
          </a:prstGeom>
          <a:noFill/>
          <a:ln>
            <a:noFill/>
          </a:ln>
        </p:spPr>
        <p:txBody>
          <a:bodyPr wrap="square">
            <a:spAutoFit/>
          </a:bodyPr>
          <a:lstStyle/>
          <a:p>
            <a:pPr marL="114300" indent="0" algn="r">
              <a:buSzPct val="75000"/>
              <a:buNone/>
            </a:pPr>
            <a:r>
              <a:rPr lang="en-AU" sz="3600" b="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Growing demand</a:t>
            </a:r>
          </a:p>
        </p:txBody>
      </p:sp>
      <p:sp>
        <p:nvSpPr>
          <p:cNvPr id="14" name="TextBox 13">
            <a:extLst>
              <a:ext uri="{FF2B5EF4-FFF2-40B4-BE49-F238E27FC236}">
                <a16:creationId xmlns:a16="http://schemas.microsoft.com/office/drawing/2014/main" id="{4B7E065A-552A-FA61-CC9D-ADD4D736A105}"/>
              </a:ext>
            </a:extLst>
          </p:cNvPr>
          <p:cNvSpPr txBox="1"/>
          <p:nvPr/>
        </p:nvSpPr>
        <p:spPr>
          <a:xfrm>
            <a:off x="951452" y="4279587"/>
            <a:ext cx="6545108" cy="1948482"/>
          </a:xfrm>
          <a:prstGeom prst="rect">
            <a:avLst/>
          </a:prstGeom>
          <a:noFill/>
          <a:ln>
            <a:noFill/>
          </a:ln>
        </p:spPr>
        <p:txBody>
          <a:bodyPr wrap="square">
            <a:spAutoFit/>
          </a:bodyPr>
          <a:lstStyle/>
          <a:p>
            <a:pPr indent="325438" algn="r">
              <a:lnSpc>
                <a:spcPct val="150000"/>
              </a:lnSpc>
              <a:buSzPct val="100000"/>
              <a:buFont typeface="Arial" panose="020B0604020202020204" pitchFamily="34" charset="0"/>
              <a:buChar char="•"/>
            </a:pPr>
            <a:r>
              <a:rPr lang="en-AU" sz="280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Growing demand for minimally invasive technologies</a:t>
            </a:r>
          </a:p>
          <a:p>
            <a:pPr indent="325438" algn="r">
              <a:lnSpc>
                <a:spcPct val="150000"/>
              </a:lnSpc>
              <a:buSzPct val="100000"/>
              <a:buFont typeface="Arial" panose="020B0604020202020204" pitchFamily="34" charset="0"/>
              <a:buChar char="•"/>
            </a:pPr>
            <a:r>
              <a:rPr lang="en-AU" sz="280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Ageing population</a:t>
            </a:r>
          </a:p>
        </p:txBody>
      </p:sp>
      <p:sp>
        <p:nvSpPr>
          <p:cNvPr id="15" name="TextBox 14">
            <a:extLst>
              <a:ext uri="{FF2B5EF4-FFF2-40B4-BE49-F238E27FC236}">
                <a16:creationId xmlns:a16="http://schemas.microsoft.com/office/drawing/2014/main" id="{C1E7F6B9-E3FD-FAAA-874F-41D8516B4883}"/>
              </a:ext>
            </a:extLst>
          </p:cNvPr>
          <p:cNvSpPr txBox="1"/>
          <p:nvPr/>
        </p:nvSpPr>
        <p:spPr>
          <a:xfrm>
            <a:off x="14791862" y="3789517"/>
            <a:ext cx="7239988" cy="646331"/>
          </a:xfrm>
          <a:prstGeom prst="rect">
            <a:avLst/>
          </a:prstGeom>
          <a:noFill/>
          <a:ln>
            <a:noFill/>
          </a:ln>
        </p:spPr>
        <p:txBody>
          <a:bodyPr wrap="square">
            <a:spAutoFit/>
          </a:bodyPr>
          <a:lstStyle/>
          <a:p>
            <a:pPr marL="114300" indent="0" algn="l">
              <a:buSzPct val="75000"/>
              <a:buNone/>
            </a:pPr>
            <a:r>
              <a:rPr lang="en-AU" sz="3600" b="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An experienced team</a:t>
            </a:r>
          </a:p>
        </p:txBody>
      </p:sp>
      <p:sp>
        <p:nvSpPr>
          <p:cNvPr id="17" name="TextBox 16">
            <a:extLst>
              <a:ext uri="{FF2B5EF4-FFF2-40B4-BE49-F238E27FC236}">
                <a16:creationId xmlns:a16="http://schemas.microsoft.com/office/drawing/2014/main" id="{6B108B3A-AF31-887C-A0BA-6B8E1F669002}"/>
              </a:ext>
            </a:extLst>
          </p:cNvPr>
          <p:cNvSpPr txBox="1"/>
          <p:nvPr/>
        </p:nvSpPr>
        <p:spPr>
          <a:xfrm>
            <a:off x="14983155" y="4410966"/>
            <a:ext cx="8765845" cy="1948482"/>
          </a:xfrm>
          <a:prstGeom prst="rect">
            <a:avLst/>
          </a:prstGeom>
          <a:noFill/>
          <a:ln>
            <a:noFill/>
          </a:ln>
        </p:spPr>
        <p:txBody>
          <a:bodyPr wrap="square">
            <a:spAutoFit/>
          </a:bodyPr>
          <a:lstStyle/>
          <a:p>
            <a:pPr indent="325438" algn="l">
              <a:lnSpc>
                <a:spcPct val="150000"/>
              </a:lnSpc>
              <a:buSzPct val="100000"/>
              <a:buFont typeface="Arial" panose="020B0604020202020204" pitchFamily="34" charset="0"/>
              <a:buChar char="•"/>
              <a:tabLst>
                <a:tab pos="455613" algn="l"/>
              </a:tabLst>
            </a:pPr>
            <a:r>
              <a:rPr lang="en-AU"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Scientific Council composed of world-renowned scientists and inventors</a:t>
            </a:r>
          </a:p>
          <a:p>
            <a:pPr indent="325438" algn="l">
              <a:lnSpc>
                <a:spcPct val="150000"/>
              </a:lnSpc>
              <a:buSzPct val="100000"/>
              <a:buFont typeface="Arial" panose="020B0604020202020204" pitchFamily="34" charset="0"/>
              <a:buChar char="•"/>
              <a:tabLst>
                <a:tab pos="455613" algn="l"/>
              </a:tabLst>
            </a:pPr>
            <a:r>
              <a:rPr lang="en-AU"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Experienced management and project teams</a:t>
            </a:r>
          </a:p>
        </p:txBody>
      </p:sp>
    </p:spTree>
    <p:extLst>
      <p:ext uri="{BB962C8B-B14F-4D97-AF65-F5344CB8AC3E}">
        <p14:creationId xmlns:p14="http://schemas.microsoft.com/office/powerpoint/2010/main" val="102861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ogo with text and a heartbeat line&#10;&#10;Description automatically generated">
            <a:extLst>
              <a:ext uri="{FF2B5EF4-FFF2-40B4-BE49-F238E27FC236}">
                <a16:creationId xmlns:a16="http://schemas.microsoft.com/office/drawing/2014/main" id="{4C236EE6-EC40-7068-FAAE-4F0F3F094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1963" y="2163755"/>
            <a:ext cx="10083210" cy="5797400"/>
          </a:xfrm>
          <a:prstGeom prst="rect">
            <a:avLst/>
          </a:prstGeom>
        </p:spPr>
      </p:pic>
      <p:pic>
        <p:nvPicPr>
          <p:cNvPr id="9" name="Obraz 11">
            <a:extLst>
              <a:ext uri="{FF2B5EF4-FFF2-40B4-BE49-F238E27FC236}">
                <a16:creationId xmlns:a16="http://schemas.microsoft.com/office/drawing/2014/main" id="{92FF86DE-1814-2EF7-6F44-5A969B7C85F0}"/>
              </a:ext>
            </a:extLst>
          </p:cNvPr>
          <p:cNvPicPr>
            <a:picLocks noChangeAspect="1"/>
          </p:cNvPicPr>
          <p:nvPr/>
        </p:nvPicPr>
        <p:blipFill>
          <a:blip r:embed="rId4"/>
          <a:stretch>
            <a:fillRect/>
          </a:stretch>
        </p:blipFill>
        <p:spPr>
          <a:xfrm>
            <a:off x="-55892" y="-30480"/>
            <a:ext cx="12512506" cy="13746480"/>
          </a:xfrm>
          <a:prstGeom prst="rect">
            <a:avLst/>
          </a:prstGeom>
        </p:spPr>
      </p:pic>
      <p:sp>
        <p:nvSpPr>
          <p:cNvPr id="10" name="Rectangle 9">
            <a:extLst>
              <a:ext uri="{FF2B5EF4-FFF2-40B4-BE49-F238E27FC236}">
                <a16:creationId xmlns:a16="http://schemas.microsoft.com/office/drawing/2014/main" id="{2E713415-E8DA-17B0-3489-1F291AF06972}"/>
              </a:ext>
            </a:extLst>
          </p:cNvPr>
          <p:cNvSpPr/>
          <p:nvPr/>
        </p:nvSpPr>
        <p:spPr>
          <a:xfrm>
            <a:off x="11648398" y="-30480"/>
            <a:ext cx="12766082" cy="2529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dtytuł 2">
            <a:extLst>
              <a:ext uri="{FF2B5EF4-FFF2-40B4-BE49-F238E27FC236}">
                <a16:creationId xmlns:a16="http://schemas.microsoft.com/office/drawing/2014/main" id="{CF1641C6-320F-4123-9CD8-750D52408CC4}"/>
              </a:ext>
            </a:extLst>
          </p:cNvPr>
          <p:cNvSpPr txBox="1">
            <a:spLocks/>
          </p:cNvSpPr>
          <p:nvPr/>
        </p:nvSpPr>
        <p:spPr>
          <a:xfrm>
            <a:off x="15076467" y="11301686"/>
            <a:ext cx="6934200" cy="1697305"/>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50000"/>
              </a:lnSpc>
            </a:pPr>
            <a:r>
              <a:rPr lang="pl-PL" sz="360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5"/>
              </a:rPr>
              <a:t>www.medinice.eu</a:t>
            </a:r>
            <a:endParaRPr lang="pl-PL" sz="360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pole tekstowe 1">
            <a:extLst>
              <a:ext uri="{FF2B5EF4-FFF2-40B4-BE49-F238E27FC236}">
                <a16:creationId xmlns:a16="http://schemas.microsoft.com/office/drawing/2014/main" id="{5DF1CB5D-FE2A-4F55-B7BC-731B65D3194F}"/>
              </a:ext>
            </a:extLst>
          </p:cNvPr>
          <p:cNvSpPr txBox="1"/>
          <p:nvPr/>
        </p:nvSpPr>
        <p:spPr>
          <a:xfrm>
            <a:off x="14901385" y="8964824"/>
            <a:ext cx="7284366" cy="769441"/>
          </a:xfrm>
          <a:prstGeom prst="rect">
            <a:avLst/>
          </a:prstGeom>
          <a:noFill/>
        </p:spPr>
        <p:txBody>
          <a:bodyPr wrap="none" rtlCol="0">
            <a:spAutoFit/>
          </a:bodyPr>
          <a:lstStyle/>
          <a:p>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Thank</a:t>
            </a:r>
            <a:r>
              <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 </a:t>
            </a:r>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you</a:t>
            </a:r>
            <a:r>
              <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 for </a:t>
            </a:r>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your</a:t>
            </a:r>
            <a:r>
              <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 </a:t>
            </a:r>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attention</a:t>
            </a:r>
            <a:endPar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rostokąt 13">
            <a:extLst>
              <a:ext uri="{FF2B5EF4-FFF2-40B4-BE49-F238E27FC236}">
                <a16:creationId xmlns:a16="http://schemas.microsoft.com/office/drawing/2014/main" id="{0204B025-0AEA-4A33-94DA-7CD0F9BEF0EC}"/>
              </a:ext>
            </a:extLst>
          </p:cNvPr>
          <p:cNvSpPr/>
          <p:nvPr/>
        </p:nvSpPr>
        <p:spPr>
          <a:xfrm rot="5400000">
            <a:off x="18500650" y="9475486"/>
            <a:ext cx="85834" cy="2084979"/>
          </a:xfrm>
          <a:prstGeom prst="rect">
            <a:avLst/>
          </a:prstGeom>
          <a:solidFill>
            <a:srgbClr val="00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18176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8">
            <a:extLst>
              <a:ext uri="{FF2B5EF4-FFF2-40B4-BE49-F238E27FC236}">
                <a16:creationId xmlns:a16="http://schemas.microsoft.com/office/drawing/2014/main" id="{5E8C8892-B73F-B3B8-BFB3-37952854B78A}"/>
              </a:ext>
            </a:extLst>
          </p:cNvPr>
          <p:cNvSpPr txBox="1"/>
          <p:nvPr/>
        </p:nvSpPr>
        <p:spPr>
          <a:xfrm>
            <a:off x="1630016" y="10550385"/>
            <a:ext cx="21976619"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a:buSzPts val="1100"/>
              <a:buFont typeface="Arial"/>
              <a:buNone/>
            </a:pPr>
            <a:r>
              <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This document has been prepared for information purposes only. It does not constitute an advertisement or offer of securities in public trading. It uses sources of information that Medinice S.A. considers as reliable and accurate, but there is no guarantee that they are comprehensive and fully reflect the facts.</a:t>
            </a:r>
            <a:br>
              <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The study may contain forward-looking statements that represent investment risk or a source of uncertainty and may differ materially from actual results. </a:t>
            </a:r>
          </a:p>
          <a:p>
            <a:pPr marL="0" indent="0" algn="l">
              <a:buSzPts val="1100"/>
              <a:buFont typeface="Arial"/>
              <a:buNone/>
            </a:pPr>
            <a:r>
              <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Medinice S.A. is not responsible for the effects of decisions that were taken on the basis of this study. Responsibility rests solely with the users of the study. The study is protected by the Act on Copyright and Related Rights. Reproduction, publication or distribution requires the written consent of Medinice S.A..</a:t>
            </a:r>
          </a:p>
          <a:p>
            <a:pPr marL="0" indent="0" algn="l">
              <a:buSzPts val="1100"/>
              <a:buFont typeface="Arial"/>
              <a:buNone/>
            </a:pPr>
            <a:endPar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gn="l">
              <a:buSzPts val="1100"/>
              <a:buFont typeface="Arial"/>
              <a:buNone/>
            </a:pPr>
            <a:endPar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gn="l">
              <a:buSzPts val="1100"/>
              <a:buFont typeface="Arial"/>
              <a:buNone/>
            </a:pPr>
            <a:endPar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gn="l">
              <a:buSzPts val="1100"/>
              <a:buFont typeface="Arial"/>
              <a:buNone/>
            </a:pPr>
            <a:endPar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gn="l">
              <a:buSzPts val="1100"/>
              <a:buFont typeface="Arial"/>
              <a:buNone/>
            </a:pPr>
            <a:endParaRPr lang="pl-PL"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ytuł 15">
            <a:extLst>
              <a:ext uri="{FF2B5EF4-FFF2-40B4-BE49-F238E27FC236}">
                <a16:creationId xmlns:a16="http://schemas.microsoft.com/office/drawing/2014/main" id="{D714E88A-081D-C0C4-4FF5-53EFF4A9F796}"/>
              </a:ext>
            </a:extLst>
          </p:cNvPr>
          <p:cNvSpPr txBox="1">
            <a:spLocks/>
          </p:cNvSpPr>
          <p:nvPr/>
        </p:nvSpPr>
        <p:spPr>
          <a:xfrm>
            <a:off x="1630016" y="9464193"/>
            <a:ext cx="15586075" cy="6556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b="1" dirty="0">
                <a:solidFill>
                  <a:srgbClr val="00A5BA"/>
                </a:solidFill>
                <a:latin typeface="Helvetica" pitchFamily="2" charset="0"/>
              </a:rPr>
              <a:t>LEGAL NOTICE</a:t>
            </a:r>
            <a:endParaRPr lang="pl-PL" dirty="0">
              <a:latin typeface="Helvetica" pitchFamily="2" charset="0"/>
            </a:endParaRPr>
          </a:p>
        </p:txBody>
      </p:sp>
      <p:sp>
        <p:nvSpPr>
          <p:cNvPr id="6" name="Google Shape;654;p39">
            <a:extLst>
              <a:ext uri="{FF2B5EF4-FFF2-40B4-BE49-F238E27FC236}">
                <a16:creationId xmlns:a16="http://schemas.microsoft.com/office/drawing/2014/main" id="{69724A7E-EB3F-9E46-C887-67891D1A5BC3}"/>
              </a:ext>
            </a:extLst>
          </p:cNvPr>
          <p:cNvSpPr txBox="1">
            <a:spLocks/>
          </p:cNvSpPr>
          <p:nvPr/>
        </p:nvSpPr>
        <p:spPr>
          <a:xfrm>
            <a:off x="-274320" y="2635732"/>
            <a:ext cx="25146000" cy="1362075"/>
          </a:xfrm>
          <a:prstGeom prst="rect">
            <a:avLst/>
          </a:prstGeom>
          <a:noFill/>
          <a:ln w="28575" cap="flat" cmpd="sng">
            <a:noFill/>
            <a:prstDash val="solid"/>
            <a:round/>
            <a:headEnd type="none" w="sm" len="sm"/>
            <a:tailEnd type="none" w="sm" len="sm"/>
          </a:ln>
        </p:spPr>
        <p:txBody>
          <a:bodyPr spcFirstLastPara="1" vert="horz" wrap="square" lIns="487667" tIns="243800" rIns="487667" bIns="2438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pl-PL" sz="6000" b="1" i="1" noProof="1">
                <a:solidFill>
                  <a:srgbClr val="811916"/>
                </a:solidFill>
                <a:latin typeface="Montserrat Alternates Thin" pitchFamily="2" charset="77"/>
                <a:ea typeface="Helvetica Neue" panose="02000503000000020004" pitchFamily="2" charset="0"/>
                <a:cs typeface="Helvetica Neue" panose="02000503000000020004" pitchFamily="2" charset="0"/>
              </a:rPr>
              <a:t>We develop advanced solutions</a:t>
            </a:r>
            <a:br>
              <a:rPr lang="pl-PL" sz="6000" b="1" i="1" noProof="1">
                <a:solidFill>
                  <a:srgbClr val="811916"/>
                </a:solidFill>
                <a:latin typeface="Montserrat Alternates Thin" pitchFamily="2" charset="77"/>
                <a:ea typeface="Helvetica Neue" panose="02000503000000020004" pitchFamily="2" charset="0"/>
                <a:cs typeface="Helvetica Neue" panose="02000503000000020004" pitchFamily="2" charset="0"/>
              </a:rPr>
            </a:br>
            <a:r>
              <a:rPr lang="pl-PL" sz="6000" b="1" i="1" noProof="1">
                <a:solidFill>
                  <a:srgbClr val="811916"/>
                </a:solidFill>
                <a:latin typeface="Montserrat Alternates Thin" pitchFamily="2" charset="77"/>
                <a:ea typeface="Helvetica Neue" panose="02000503000000020004" pitchFamily="2" charset="0"/>
                <a:cs typeface="Helvetica Neue" panose="02000503000000020004" pitchFamily="2" charset="0"/>
              </a:rPr>
              <a:t>to support patients with cardiovascular diseases</a:t>
            </a:r>
          </a:p>
        </p:txBody>
      </p:sp>
      <p:grpSp>
        <p:nvGrpSpPr>
          <p:cNvPr id="16" name="Google Shape;1558;p59">
            <a:extLst>
              <a:ext uri="{FF2B5EF4-FFF2-40B4-BE49-F238E27FC236}">
                <a16:creationId xmlns:a16="http://schemas.microsoft.com/office/drawing/2014/main" id="{B84563C6-B1E1-0AAF-69FC-CF3E5D0CDF4D}"/>
              </a:ext>
            </a:extLst>
          </p:cNvPr>
          <p:cNvGrpSpPr/>
          <p:nvPr/>
        </p:nvGrpSpPr>
        <p:grpSpPr>
          <a:xfrm>
            <a:off x="10436806" y="5523242"/>
            <a:ext cx="3510388" cy="3510397"/>
            <a:chOff x="2616549" y="3394728"/>
            <a:chExt cx="389734" cy="389734"/>
          </a:xfrm>
          <a:solidFill>
            <a:srgbClr val="0E3D69"/>
          </a:solidFill>
        </p:grpSpPr>
        <p:sp>
          <p:nvSpPr>
            <p:cNvPr id="17" name="Google Shape;1560;p59">
              <a:extLst>
                <a:ext uri="{FF2B5EF4-FFF2-40B4-BE49-F238E27FC236}">
                  <a16:creationId xmlns:a16="http://schemas.microsoft.com/office/drawing/2014/main" id="{976FA766-2412-F792-3315-5C62665D04F6}"/>
                </a:ext>
              </a:extLst>
            </p:cNvPr>
            <p:cNvSpPr/>
            <p:nvPr/>
          </p:nvSpPr>
          <p:spPr>
            <a:xfrm>
              <a:off x="2738192" y="3540128"/>
              <a:ext cx="146963" cy="120529"/>
            </a:xfrm>
            <a:custGeom>
              <a:avLst/>
              <a:gdLst/>
              <a:ahLst/>
              <a:cxnLst/>
              <a:rect l="l" t="t" r="r" b="b"/>
              <a:pathLst>
                <a:path w="3726" h="3056" extrusionOk="0">
                  <a:moveTo>
                    <a:pt x="775" y="1"/>
                  </a:moveTo>
                  <a:cubicBezTo>
                    <a:pt x="336" y="1"/>
                    <a:pt x="1" y="377"/>
                    <a:pt x="1" y="859"/>
                  </a:cubicBezTo>
                  <a:cubicBezTo>
                    <a:pt x="1" y="1152"/>
                    <a:pt x="126" y="1403"/>
                    <a:pt x="398" y="1717"/>
                  </a:cubicBezTo>
                  <a:cubicBezTo>
                    <a:pt x="566" y="1800"/>
                    <a:pt x="712" y="1905"/>
                    <a:pt x="838" y="2030"/>
                  </a:cubicBezTo>
                  <a:lnTo>
                    <a:pt x="1863" y="3056"/>
                  </a:lnTo>
                  <a:cubicBezTo>
                    <a:pt x="1989" y="2930"/>
                    <a:pt x="2114" y="2825"/>
                    <a:pt x="2240" y="2742"/>
                  </a:cubicBezTo>
                  <a:cubicBezTo>
                    <a:pt x="3139" y="1968"/>
                    <a:pt x="3704" y="1486"/>
                    <a:pt x="3725" y="921"/>
                  </a:cubicBezTo>
                  <a:cubicBezTo>
                    <a:pt x="3411" y="859"/>
                    <a:pt x="3139" y="712"/>
                    <a:pt x="2909" y="482"/>
                  </a:cubicBezTo>
                  <a:lnTo>
                    <a:pt x="2553" y="126"/>
                  </a:lnTo>
                  <a:cubicBezTo>
                    <a:pt x="2281" y="336"/>
                    <a:pt x="2177" y="712"/>
                    <a:pt x="2177" y="712"/>
                  </a:cubicBezTo>
                  <a:lnTo>
                    <a:pt x="1863" y="1800"/>
                  </a:lnTo>
                  <a:lnTo>
                    <a:pt x="1570" y="712"/>
                  </a:lnTo>
                  <a:cubicBezTo>
                    <a:pt x="1570" y="691"/>
                    <a:pt x="1361" y="1"/>
                    <a:pt x="775" y="1"/>
                  </a:cubicBezTo>
                  <a:close/>
                </a:path>
              </a:pathLst>
            </a:custGeom>
            <a:grpFill/>
            <a:ln>
              <a:solidFill>
                <a:srgbClr val="0E3D69"/>
              </a:solidFill>
            </a:ln>
          </p:spPr>
          <p:txBody>
            <a:bodyPr spcFirstLastPara="1" wrap="square" lIns="243800" tIns="243800" rIns="243800" bIns="243800" anchor="ctr" anchorCtr="0">
              <a:noAutofit/>
            </a:bodyPr>
            <a:lstStyle/>
            <a:p>
              <a:pPr algn="l"/>
              <a:endParaRPr sz="6400">
                <a:solidFill>
                  <a:srgbClr val="0E3D69"/>
                </a:solidFill>
              </a:endParaRPr>
            </a:p>
          </p:txBody>
        </p:sp>
        <p:sp>
          <p:nvSpPr>
            <p:cNvPr id="18" name="Google Shape;1561;p59">
              <a:extLst>
                <a:ext uri="{FF2B5EF4-FFF2-40B4-BE49-F238E27FC236}">
                  <a16:creationId xmlns:a16="http://schemas.microsoft.com/office/drawing/2014/main" id="{1AB7AC21-ADBA-9EC1-D4E0-83627DC01BDE}"/>
                </a:ext>
              </a:extLst>
            </p:cNvPr>
            <p:cNvSpPr/>
            <p:nvPr/>
          </p:nvSpPr>
          <p:spPr>
            <a:xfrm>
              <a:off x="2616549" y="3394729"/>
              <a:ext cx="389734" cy="389734"/>
            </a:xfrm>
            <a:custGeom>
              <a:avLst/>
              <a:gdLst/>
              <a:ahLst/>
              <a:cxnLst/>
              <a:rect l="l" t="t" r="r" b="b"/>
              <a:pathLst>
                <a:path w="10735" h="10735" extrusionOk="0">
                  <a:moveTo>
                    <a:pt x="6215" y="628"/>
                  </a:moveTo>
                  <a:lnTo>
                    <a:pt x="8726" y="2532"/>
                  </a:lnTo>
                  <a:lnTo>
                    <a:pt x="10086" y="2532"/>
                  </a:lnTo>
                  <a:lnTo>
                    <a:pt x="10086" y="4436"/>
                  </a:lnTo>
                  <a:lnTo>
                    <a:pt x="7512" y="4436"/>
                  </a:lnTo>
                  <a:cubicBezTo>
                    <a:pt x="7261" y="4436"/>
                    <a:pt x="7010" y="4332"/>
                    <a:pt x="6843" y="4143"/>
                  </a:cubicBezTo>
                  <a:lnTo>
                    <a:pt x="5148" y="2449"/>
                  </a:lnTo>
                  <a:cubicBezTo>
                    <a:pt x="5022" y="2323"/>
                    <a:pt x="5022" y="2135"/>
                    <a:pt x="5148" y="2009"/>
                  </a:cubicBezTo>
                  <a:cubicBezTo>
                    <a:pt x="5200" y="1946"/>
                    <a:pt x="5279" y="1915"/>
                    <a:pt x="5360" y="1915"/>
                  </a:cubicBezTo>
                  <a:cubicBezTo>
                    <a:pt x="5441" y="1915"/>
                    <a:pt x="5524" y="1946"/>
                    <a:pt x="5587" y="2009"/>
                  </a:cubicBezTo>
                  <a:lnTo>
                    <a:pt x="6864" y="3286"/>
                  </a:lnTo>
                  <a:lnTo>
                    <a:pt x="7303" y="2846"/>
                  </a:lnTo>
                  <a:lnTo>
                    <a:pt x="6027" y="1570"/>
                  </a:lnTo>
                  <a:cubicBezTo>
                    <a:pt x="5859" y="1382"/>
                    <a:pt x="5608" y="1277"/>
                    <a:pt x="5357" y="1277"/>
                  </a:cubicBezTo>
                  <a:lnTo>
                    <a:pt x="3160" y="1277"/>
                  </a:lnTo>
                  <a:lnTo>
                    <a:pt x="3160" y="942"/>
                  </a:lnTo>
                  <a:cubicBezTo>
                    <a:pt x="3160" y="775"/>
                    <a:pt x="3306" y="628"/>
                    <a:pt x="3474" y="628"/>
                  </a:cubicBezTo>
                  <a:close/>
                  <a:moveTo>
                    <a:pt x="4269" y="4123"/>
                  </a:moveTo>
                  <a:cubicBezTo>
                    <a:pt x="4855" y="4123"/>
                    <a:pt x="5043" y="4792"/>
                    <a:pt x="5064" y="4834"/>
                  </a:cubicBezTo>
                  <a:lnTo>
                    <a:pt x="5357" y="5922"/>
                  </a:lnTo>
                  <a:lnTo>
                    <a:pt x="5671" y="4834"/>
                  </a:lnTo>
                  <a:cubicBezTo>
                    <a:pt x="5671" y="4813"/>
                    <a:pt x="5775" y="4457"/>
                    <a:pt x="6047" y="4248"/>
                  </a:cubicBezTo>
                  <a:lnTo>
                    <a:pt x="6403" y="4604"/>
                  </a:lnTo>
                  <a:cubicBezTo>
                    <a:pt x="6633" y="4813"/>
                    <a:pt x="6905" y="4980"/>
                    <a:pt x="7219" y="5022"/>
                  </a:cubicBezTo>
                  <a:cubicBezTo>
                    <a:pt x="7198" y="5608"/>
                    <a:pt x="6633" y="6089"/>
                    <a:pt x="5734" y="6843"/>
                  </a:cubicBezTo>
                  <a:cubicBezTo>
                    <a:pt x="5608" y="6947"/>
                    <a:pt x="5483" y="7052"/>
                    <a:pt x="5357" y="7156"/>
                  </a:cubicBezTo>
                  <a:lnTo>
                    <a:pt x="4332" y="6152"/>
                  </a:lnTo>
                  <a:cubicBezTo>
                    <a:pt x="4206" y="6006"/>
                    <a:pt x="4060" y="5922"/>
                    <a:pt x="3892" y="5838"/>
                  </a:cubicBezTo>
                  <a:cubicBezTo>
                    <a:pt x="3620" y="5524"/>
                    <a:pt x="3495" y="5252"/>
                    <a:pt x="3495" y="4980"/>
                  </a:cubicBezTo>
                  <a:cubicBezTo>
                    <a:pt x="3495" y="4478"/>
                    <a:pt x="3830" y="4123"/>
                    <a:pt x="4269" y="4123"/>
                  </a:cubicBezTo>
                  <a:close/>
                  <a:moveTo>
                    <a:pt x="3223" y="6319"/>
                  </a:moveTo>
                  <a:cubicBezTo>
                    <a:pt x="3474" y="6319"/>
                    <a:pt x="3704" y="6403"/>
                    <a:pt x="3892" y="6591"/>
                  </a:cubicBezTo>
                  <a:lnTo>
                    <a:pt x="5587" y="8286"/>
                  </a:lnTo>
                  <a:cubicBezTo>
                    <a:pt x="5713" y="8412"/>
                    <a:pt x="5713" y="8621"/>
                    <a:pt x="5587" y="8747"/>
                  </a:cubicBezTo>
                  <a:cubicBezTo>
                    <a:pt x="5524" y="8799"/>
                    <a:pt x="5446" y="8825"/>
                    <a:pt x="5367" y="8825"/>
                  </a:cubicBezTo>
                  <a:cubicBezTo>
                    <a:pt x="5289" y="8825"/>
                    <a:pt x="5211" y="8799"/>
                    <a:pt x="5148" y="8747"/>
                  </a:cubicBezTo>
                  <a:lnTo>
                    <a:pt x="3851" y="7449"/>
                  </a:lnTo>
                  <a:lnTo>
                    <a:pt x="3411" y="7889"/>
                  </a:lnTo>
                  <a:lnTo>
                    <a:pt x="4708" y="9186"/>
                  </a:lnTo>
                  <a:cubicBezTo>
                    <a:pt x="4876" y="9353"/>
                    <a:pt x="5106" y="9458"/>
                    <a:pt x="5357" y="9458"/>
                  </a:cubicBezTo>
                  <a:lnTo>
                    <a:pt x="7575" y="9458"/>
                  </a:lnTo>
                  <a:lnTo>
                    <a:pt x="7575" y="9793"/>
                  </a:lnTo>
                  <a:cubicBezTo>
                    <a:pt x="7575" y="9960"/>
                    <a:pt x="7428" y="10107"/>
                    <a:pt x="7261" y="10107"/>
                  </a:cubicBezTo>
                  <a:lnTo>
                    <a:pt x="4499" y="10107"/>
                  </a:lnTo>
                  <a:lnTo>
                    <a:pt x="1988" y="8203"/>
                  </a:lnTo>
                  <a:lnTo>
                    <a:pt x="628" y="8203"/>
                  </a:lnTo>
                  <a:lnTo>
                    <a:pt x="628" y="6319"/>
                  </a:lnTo>
                  <a:close/>
                  <a:moveTo>
                    <a:pt x="3474" y="1"/>
                  </a:moveTo>
                  <a:cubicBezTo>
                    <a:pt x="2951" y="1"/>
                    <a:pt x="2532" y="440"/>
                    <a:pt x="2532" y="942"/>
                  </a:cubicBezTo>
                  <a:lnTo>
                    <a:pt x="2532" y="1905"/>
                  </a:lnTo>
                  <a:lnTo>
                    <a:pt x="4478" y="1905"/>
                  </a:lnTo>
                  <a:cubicBezTo>
                    <a:pt x="4353" y="2239"/>
                    <a:pt x="4436" y="2637"/>
                    <a:pt x="4687" y="2888"/>
                  </a:cubicBezTo>
                  <a:lnTo>
                    <a:pt x="5608" y="3788"/>
                  </a:lnTo>
                  <a:cubicBezTo>
                    <a:pt x="5503" y="3871"/>
                    <a:pt x="5420" y="3976"/>
                    <a:pt x="5357" y="4060"/>
                  </a:cubicBezTo>
                  <a:cubicBezTo>
                    <a:pt x="5085" y="3683"/>
                    <a:pt x="4708" y="3474"/>
                    <a:pt x="4269" y="3474"/>
                  </a:cubicBezTo>
                  <a:cubicBezTo>
                    <a:pt x="3871" y="3474"/>
                    <a:pt x="3516" y="3641"/>
                    <a:pt x="3265" y="3934"/>
                  </a:cubicBezTo>
                  <a:cubicBezTo>
                    <a:pt x="3014" y="4206"/>
                    <a:pt x="2867" y="4583"/>
                    <a:pt x="2867" y="4980"/>
                  </a:cubicBezTo>
                  <a:cubicBezTo>
                    <a:pt x="2867" y="5211"/>
                    <a:pt x="2930" y="5441"/>
                    <a:pt x="3034" y="5671"/>
                  </a:cubicBezTo>
                  <a:lnTo>
                    <a:pt x="1" y="5671"/>
                  </a:lnTo>
                  <a:lnTo>
                    <a:pt x="1" y="8830"/>
                  </a:lnTo>
                  <a:lnTo>
                    <a:pt x="1779" y="8830"/>
                  </a:lnTo>
                  <a:lnTo>
                    <a:pt x="4290" y="10734"/>
                  </a:lnTo>
                  <a:lnTo>
                    <a:pt x="7240" y="10734"/>
                  </a:lnTo>
                  <a:cubicBezTo>
                    <a:pt x="7763" y="10734"/>
                    <a:pt x="8182" y="10295"/>
                    <a:pt x="8182" y="9793"/>
                  </a:cubicBezTo>
                  <a:lnTo>
                    <a:pt x="8182" y="8830"/>
                  </a:lnTo>
                  <a:lnTo>
                    <a:pt x="6257" y="8830"/>
                  </a:lnTo>
                  <a:cubicBezTo>
                    <a:pt x="6361" y="8496"/>
                    <a:pt x="6299" y="8098"/>
                    <a:pt x="6027" y="7847"/>
                  </a:cubicBezTo>
                  <a:lnTo>
                    <a:pt x="5796" y="7617"/>
                  </a:lnTo>
                  <a:cubicBezTo>
                    <a:pt x="5922" y="7512"/>
                    <a:pt x="6027" y="7428"/>
                    <a:pt x="6131" y="7324"/>
                  </a:cubicBezTo>
                  <a:cubicBezTo>
                    <a:pt x="7094" y="6508"/>
                    <a:pt x="7805" y="5901"/>
                    <a:pt x="7847" y="5064"/>
                  </a:cubicBezTo>
                  <a:lnTo>
                    <a:pt x="10734" y="5064"/>
                  </a:lnTo>
                  <a:lnTo>
                    <a:pt x="10734" y="1905"/>
                  </a:lnTo>
                  <a:lnTo>
                    <a:pt x="8956" y="1905"/>
                  </a:lnTo>
                  <a:lnTo>
                    <a:pt x="6424" y="1"/>
                  </a:lnTo>
                  <a:close/>
                </a:path>
              </a:pathLst>
            </a:custGeom>
            <a:grpFill/>
            <a:ln>
              <a:solidFill>
                <a:srgbClr val="0E3D69"/>
              </a:solidFill>
            </a:ln>
          </p:spPr>
          <p:txBody>
            <a:bodyPr spcFirstLastPara="1" wrap="square" lIns="243800" tIns="243800" rIns="243800" bIns="243800" anchor="ctr" anchorCtr="0">
              <a:noAutofit/>
            </a:bodyPr>
            <a:lstStyle/>
            <a:p>
              <a:pPr algn="l"/>
              <a:endParaRPr sz="6400">
                <a:solidFill>
                  <a:srgbClr val="0E3D69"/>
                </a:solidFill>
              </a:endParaRPr>
            </a:p>
          </p:txBody>
        </p:sp>
      </p:grpSp>
      <p:sp>
        <p:nvSpPr>
          <p:cNvPr id="19" name="Subtitle 6">
            <a:extLst>
              <a:ext uri="{FF2B5EF4-FFF2-40B4-BE49-F238E27FC236}">
                <a16:creationId xmlns:a16="http://schemas.microsoft.com/office/drawing/2014/main" id="{26430E0A-EFF0-2259-012F-3F26CAA9049F}"/>
              </a:ext>
            </a:extLst>
          </p:cNvPr>
          <p:cNvSpPr txBox="1">
            <a:spLocks/>
          </p:cNvSpPr>
          <p:nvPr/>
        </p:nvSpPr>
        <p:spPr>
          <a:xfrm>
            <a:off x="20026164" y="13409074"/>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solidFill>
              </a:rPr>
              <a:t>© 2025 Medinice S.A. All rights reserved.</a:t>
            </a:r>
          </a:p>
        </p:txBody>
      </p:sp>
      <p:sp>
        <p:nvSpPr>
          <p:cNvPr id="8" name="Tytuł 15">
            <a:extLst>
              <a:ext uri="{FF2B5EF4-FFF2-40B4-BE49-F238E27FC236}">
                <a16:creationId xmlns:a16="http://schemas.microsoft.com/office/drawing/2014/main" id="{EBE62949-BC5C-551F-B915-922D89C1EA4E}"/>
              </a:ext>
            </a:extLst>
          </p:cNvPr>
          <p:cNvSpPr txBox="1">
            <a:spLocks/>
          </p:cNvSpPr>
          <p:nvPr/>
        </p:nvSpPr>
        <p:spPr>
          <a:xfrm>
            <a:off x="2010404" y="23455"/>
            <a:ext cx="11583676"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FORWARD LOOKING STATEMENT</a:t>
            </a:r>
            <a:endParaRPr lang="pl-PL" sz="4000" spc="300" noProof="0" dirty="0">
              <a:latin typeface="Helvetica" pitchFamily="2" charset="0"/>
            </a:endParaRPr>
          </a:p>
        </p:txBody>
      </p:sp>
    </p:spTree>
    <p:extLst>
      <p:ext uri="{BB962C8B-B14F-4D97-AF65-F5344CB8AC3E}">
        <p14:creationId xmlns:p14="http://schemas.microsoft.com/office/powerpoint/2010/main" val="3137946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4" name="Google Shape;654;p39"/>
          <p:cNvSpPr txBox="1">
            <a:spLocks noGrp="1"/>
          </p:cNvSpPr>
          <p:nvPr>
            <p:ph type="subTitle" idx="4294967295"/>
          </p:nvPr>
        </p:nvSpPr>
        <p:spPr>
          <a:xfrm>
            <a:off x="3619755" y="7453632"/>
            <a:ext cx="17144490" cy="3978931"/>
          </a:xfrm>
          <a:prstGeom prst="rect">
            <a:avLst/>
          </a:prstGeom>
          <a:noFill/>
          <a:ln w="28575" cap="flat" cmpd="sng">
            <a:noFill/>
            <a:prstDash val="solid"/>
            <a:round/>
            <a:headEnd type="none" w="sm" len="sm"/>
            <a:tailEnd type="none" w="sm" len="sm"/>
          </a:ln>
        </p:spPr>
        <p:txBody>
          <a:bodyPr spcFirstLastPara="1" vert="horz" wrap="square" lIns="487667" tIns="243800" rIns="487667" bIns="243800" rtlCol="0" anchor="ctr" anchorCtr="0">
            <a:noAutofit/>
          </a:bodyPr>
          <a:lstStyle/>
          <a:p>
            <a:pPr marL="0" indent="0" algn="ctr">
              <a:lnSpc>
                <a:spcPct val="100000"/>
              </a:lnSpc>
              <a:buNone/>
            </a:pPr>
            <a:r>
              <a:rPr lang="en-AU" sz="5000" i="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In response to the needs of doctors,</a:t>
            </a:r>
            <a:br>
              <a:rPr lang="en-AU" sz="5000" i="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AU" sz="5000" i="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we break the boundaries of technological innovation.</a:t>
            </a:r>
          </a:p>
          <a:p>
            <a:pPr marL="0" indent="0" algn="ctr">
              <a:lnSpc>
                <a:spcPct val="100000"/>
              </a:lnSpc>
              <a:buNone/>
            </a:pPr>
            <a:endParaRPr lang="en-AU" sz="5000" i="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ct val="100000"/>
              </a:lnSpc>
              <a:buNone/>
            </a:pPr>
            <a:r>
              <a:rPr lang="en-AU" sz="5000" i="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To ensure the quality of life of patients,</a:t>
            </a:r>
            <a:br>
              <a:rPr lang="en-AU" sz="5000" i="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AU" sz="5000" i="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we create minimally invasive and safe medical devices.</a:t>
            </a:r>
          </a:p>
        </p:txBody>
      </p:sp>
      <p:sp>
        <p:nvSpPr>
          <p:cNvPr id="2" name="TextBox 1">
            <a:extLst>
              <a:ext uri="{FF2B5EF4-FFF2-40B4-BE49-F238E27FC236}">
                <a16:creationId xmlns:a16="http://schemas.microsoft.com/office/drawing/2014/main" id="{AB65917B-FC68-3F2E-BE7E-9D5B6721140F}"/>
              </a:ext>
            </a:extLst>
          </p:cNvPr>
          <p:cNvSpPr txBox="1"/>
          <p:nvPr/>
        </p:nvSpPr>
        <p:spPr>
          <a:xfrm>
            <a:off x="17745259" y="10341430"/>
            <a:ext cx="184730" cy="1077218"/>
          </a:xfrm>
          <a:prstGeom prst="rect">
            <a:avLst/>
          </a:prstGeom>
          <a:noFill/>
        </p:spPr>
        <p:txBody>
          <a:bodyPr wrap="none" rtlCol="0">
            <a:spAutoFit/>
          </a:bodyPr>
          <a:lstStyle/>
          <a:p>
            <a:endParaRPr lang="pl-PL" sz="6400"/>
          </a:p>
        </p:txBody>
      </p:sp>
      <p:grpSp>
        <p:nvGrpSpPr>
          <p:cNvPr id="3" name="Google Shape;697;p39">
            <a:extLst>
              <a:ext uri="{FF2B5EF4-FFF2-40B4-BE49-F238E27FC236}">
                <a16:creationId xmlns:a16="http://schemas.microsoft.com/office/drawing/2014/main" id="{9E985088-A10D-11F8-AB9A-1AE7B8109653}"/>
              </a:ext>
            </a:extLst>
          </p:cNvPr>
          <p:cNvGrpSpPr/>
          <p:nvPr/>
        </p:nvGrpSpPr>
        <p:grpSpPr>
          <a:xfrm>
            <a:off x="486470" y="8220335"/>
            <a:ext cx="3474590" cy="3060080"/>
            <a:chOff x="4051295" y="1648300"/>
            <a:chExt cx="401098" cy="353248"/>
          </a:xfrm>
        </p:grpSpPr>
        <p:sp>
          <p:nvSpPr>
            <p:cNvPr id="5" name="Google Shape;699;p39">
              <a:extLst>
                <a:ext uri="{FF2B5EF4-FFF2-40B4-BE49-F238E27FC236}">
                  <a16:creationId xmlns:a16="http://schemas.microsoft.com/office/drawing/2014/main" id="{FACC7D52-2EF8-5FEB-DD49-C607F63A81AB}"/>
                </a:ext>
              </a:extLst>
            </p:cNvPr>
            <p:cNvSpPr/>
            <p:nvPr/>
          </p:nvSpPr>
          <p:spPr>
            <a:xfrm>
              <a:off x="4197187" y="1672762"/>
              <a:ext cx="239323" cy="148487"/>
            </a:xfrm>
            <a:custGeom>
              <a:avLst/>
              <a:gdLst/>
              <a:ahLst/>
              <a:cxnLst/>
              <a:rect l="l" t="t" r="r" b="b"/>
              <a:pathLst>
                <a:path w="6592" h="4090" extrusionOk="0">
                  <a:moveTo>
                    <a:pt x="3476" y="1"/>
                  </a:moveTo>
                  <a:cubicBezTo>
                    <a:pt x="2709" y="1"/>
                    <a:pt x="1929" y="308"/>
                    <a:pt x="1340" y="909"/>
                  </a:cubicBezTo>
                  <a:lnTo>
                    <a:pt x="147" y="2101"/>
                  </a:lnTo>
                  <a:cubicBezTo>
                    <a:pt x="0" y="2248"/>
                    <a:pt x="0" y="2478"/>
                    <a:pt x="147" y="2624"/>
                  </a:cubicBezTo>
                  <a:cubicBezTo>
                    <a:pt x="218" y="2696"/>
                    <a:pt x="310" y="2733"/>
                    <a:pt x="406" y="2733"/>
                  </a:cubicBezTo>
                  <a:cubicBezTo>
                    <a:pt x="480" y="2733"/>
                    <a:pt x="556" y="2712"/>
                    <a:pt x="628" y="2666"/>
                  </a:cubicBezTo>
                  <a:lnTo>
                    <a:pt x="2323" y="1536"/>
                  </a:lnTo>
                  <a:cubicBezTo>
                    <a:pt x="2491" y="1421"/>
                    <a:pt x="2686" y="1366"/>
                    <a:pt x="2881" y="1366"/>
                  </a:cubicBezTo>
                  <a:cubicBezTo>
                    <a:pt x="3147" y="1366"/>
                    <a:pt x="3415" y="1469"/>
                    <a:pt x="3620" y="1662"/>
                  </a:cubicBezTo>
                  <a:cubicBezTo>
                    <a:pt x="3705" y="1747"/>
                    <a:pt x="3825" y="1804"/>
                    <a:pt x="3944" y="1804"/>
                  </a:cubicBezTo>
                  <a:cubicBezTo>
                    <a:pt x="4030" y="1804"/>
                    <a:pt x="4115" y="1774"/>
                    <a:pt x="4185" y="1704"/>
                  </a:cubicBezTo>
                  <a:lnTo>
                    <a:pt x="4541" y="1327"/>
                  </a:lnTo>
                  <a:lnTo>
                    <a:pt x="5001" y="1767"/>
                  </a:lnTo>
                  <a:lnTo>
                    <a:pt x="4625" y="2143"/>
                  </a:lnTo>
                  <a:cubicBezTo>
                    <a:pt x="4520" y="2227"/>
                    <a:pt x="4415" y="2311"/>
                    <a:pt x="4311" y="2352"/>
                  </a:cubicBezTo>
                  <a:lnTo>
                    <a:pt x="5880" y="3922"/>
                  </a:lnTo>
                  <a:cubicBezTo>
                    <a:pt x="5922" y="3964"/>
                    <a:pt x="5964" y="4026"/>
                    <a:pt x="6006" y="4089"/>
                  </a:cubicBezTo>
                  <a:cubicBezTo>
                    <a:pt x="6591" y="3106"/>
                    <a:pt x="6445" y="1850"/>
                    <a:pt x="5587" y="971"/>
                  </a:cubicBezTo>
                  <a:lnTo>
                    <a:pt x="5210" y="616"/>
                  </a:lnTo>
                  <a:cubicBezTo>
                    <a:pt x="4714" y="203"/>
                    <a:pt x="4099" y="1"/>
                    <a:pt x="3476" y="1"/>
                  </a:cubicBezTo>
                  <a:close/>
                </a:path>
              </a:pathLst>
            </a:custGeom>
            <a:solidFill>
              <a:schemeClr val="lt1"/>
            </a:solidFill>
            <a:ln>
              <a:noFill/>
            </a:ln>
          </p:spPr>
          <p:txBody>
            <a:bodyPr spcFirstLastPara="1" wrap="square" lIns="243800" tIns="243800" rIns="243800" bIns="243800" anchor="ctr" anchorCtr="0">
              <a:noAutofit/>
            </a:bodyPr>
            <a:lstStyle/>
            <a:p>
              <a:pPr algn="l"/>
              <a:endParaRPr sz="6400"/>
            </a:p>
          </p:txBody>
        </p:sp>
        <p:sp>
          <p:nvSpPr>
            <p:cNvPr id="12" name="Google Shape;700;p39">
              <a:extLst>
                <a:ext uri="{FF2B5EF4-FFF2-40B4-BE49-F238E27FC236}">
                  <a16:creationId xmlns:a16="http://schemas.microsoft.com/office/drawing/2014/main" id="{6D382F30-6C06-D5F0-6D20-9E6AF91AD853}"/>
                </a:ext>
              </a:extLst>
            </p:cNvPr>
            <p:cNvSpPr/>
            <p:nvPr/>
          </p:nvSpPr>
          <p:spPr>
            <a:xfrm>
              <a:off x="4144273" y="1824986"/>
              <a:ext cx="62228" cy="59803"/>
            </a:xfrm>
            <a:custGeom>
              <a:avLst/>
              <a:gdLst/>
              <a:ahLst/>
              <a:cxnLst/>
              <a:rect l="l" t="t" r="r" b="b"/>
              <a:pathLst>
                <a:path w="1591" h="1529" extrusionOk="0">
                  <a:moveTo>
                    <a:pt x="1235" y="1"/>
                  </a:moveTo>
                  <a:cubicBezTo>
                    <a:pt x="1151" y="1"/>
                    <a:pt x="1067" y="32"/>
                    <a:pt x="1005" y="95"/>
                  </a:cubicBezTo>
                  <a:lnTo>
                    <a:pt x="126" y="974"/>
                  </a:lnTo>
                  <a:cubicBezTo>
                    <a:pt x="0" y="1099"/>
                    <a:pt x="0" y="1309"/>
                    <a:pt x="126" y="1434"/>
                  </a:cubicBezTo>
                  <a:cubicBezTo>
                    <a:pt x="189" y="1497"/>
                    <a:pt x="267" y="1528"/>
                    <a:pt x="346" y="1528"/>
                  </a:cubicBezTo>
                  <a:cubicBezTo>
                    <a:pt x="424" y="1528"/>
                    <a:pt x="503" y="1497"/>
                    <a:pt x="565" y="1434"/>
                  </a:cubicBezTo>
                  <a:lnTo>
                    <a:pt x="1465" y="535"/>
                  </a:lnTo>
                  <a:cubicBezTo>
                    <a:pt x="1591" y="409"/>
                    <a:pt x="1591" y="221"/>
                    <a:pt x="1465" y="95"/>
                  </a:cubicBezTo>
                  <a:cubicBezTo>
                    <a:pt x="1402" y="32"/>
                    <a:pt x="1319" y="1"/>
                    <a:pt x="1235" y="1"/>
                  </a:cubicBezTo>
                  <a:close/>
                </a:path>
              </a:pathLst>
            </a:custGeom>
            <a:solidFill>
              <a:schemeClr val="lt1"/>
            </a:solidFill>
            <a:ln>
              <a:noFill/>
            </a:ln>
          </p:spPr>
          <p:txBody>
            <a:bodyPr spcFirstLastPara="1" wrap="square" lIns="243800" tIns="243800" rIns="243800" bIns="243800" anchor="ctr" anchorCtr="0">
              <a:noAutofit/>
            </a:bodyPr>
            <a:lstStyle/>
            <a:p>
              <a:pPr algn="l"/>
              <a:endParaRPr sz="6400"/>
            </a:p>
          </p:txBody>
        </p:sp>
        <p:sp>
          <p:nvSpPr>
            <p:cNvPr id="13" name="Google Shape;701;p39">
              <a:extLst>
                <a:ext uri="{FF2B5EF4-FFF2-40B4-BE49-F238E27FC236}">
                  <a16:creationId xmlns:a16="http://schemas.microsoft.com/office/drawing/2014/main" id="{78A80959-34D5-F594-6791-3C516B24E068}"/>
                </a:ext>
              </a:extLst>
            </p:cNvPr>
            <p:cNvSpPr/>
            <p:nvPr/>
          </p:nvSpPr>
          <p:spPr>
            <a:xfrm>
              <a:off x="4178741" y="1856604"/>
              <a:ext cx="61407" cy="59803"/>
            </a:xfrm>
            <a:custGeom>
              <a:avLst/>
              <a:gdLst/>
              <a:ahLst/>
              <a:cxnLst/>
              <a:rect l="l" t="t" r="r" b="b"/>
              <a:pathLst>
                <a:path w="1570" h="1529" extrusionOk="0">
                  <a:moveTo>
                    <a:pt x="1224" y="1"/>
                  </a:moveTo>
                  <a:cubicBezTo>
                    <a:pt x="1146" y="1"/>
                    <a:pt x="1067" y="32"/>
                    <a:pt x="1004" y="95"/>
                  </a:cubicBezTo>
                  <a:lnTo>
                    <a:pt x="105" y="995"/>
                  </a:lnTo>
                  <a:cubicBezTo>
                    <a:pt x="0" y="1120"/>
                    <a:pt x="0" y="1308"/>
                    <a:pt x="105" y="1434"/>
                  </a:cubicBezTo>
                  <a:cubicBezTo>
                    <a:pt x="167" y="1497"/>
                    <a:pt x="251" y="1528"/>
                    <a:pt x="335" y="1528"/>
                  </a:cubicBezTo>
                  <a:cubicBezTo>
                    <a:pt x="419" y="1528"/>
                    <a:pt x="502" y="1497"/>
                    <a:pt x="565" y="1434"/>
                  </a:cubicBezTo>
                  <a:lnTo>
                    <a:pt x="1444" y="555"/>
                  </a:lnTo>
                  <a:cubicBezTo>
                    <a:pt x="1569" y="430"/>
                    <a:pt x="1569" y="220"/>
                    <a:pt x="1444" y="95"/>
                  </a:cubicBezTo>
                  <a:cubicBezTo>
                    <a:pt x="1381" y="32"/>
                    <a:pt x="1303" y="1"/>
                    <a:pt x="1224" y="1"/>
                  </a:cubicBezTo>
                  <a:close/>
                </a:path>
              </a:pathLst>
            </a:custGeom>
            <a:solidFill>
              <a:schemeClr val="lt1"/>
            </a:solidFill>
            <a:ln>
              <a:noFill/>
            </a:ln>
          </p:spPr>
          <p:txBody>
            <a:bodyPr spcFirstLastPara="1" wrap="square" lIns="243800" tIns="243800" rIns="243800" bIns="243800" anchor="ctr" anchorCtr="0">
              <a:noAutofit/>
            </a:bodyPr>
            <a:lstStyle/>
            <a:p>
              <a:pPr algn="l"/>
              <a:endParaRPr sz="6400"/>
            </a:p>
          </p:txBody>
        </p:sp>
        <p:sp>
          <p:nvSpPr>
            <p:cNvPr id="14" name="Google Shape;702;p39">
              <a:extLst>
                <a:ext uri="{FF2B5EF4-FFF2-40B4-BE49-F238E27FC236}">
                  <a16:creationId xmlns:a16="http://schemas.microsoft.com/office/drawing/2014/main" id="{C09F8C14-7D02-4BE0-0465-DCDC896E7A5A}"/>
                </a:ext>
              </a:extLst>
            </p:cNvPr>
            <p:cNvSpPr/>
            <p:nvPr/>
          </p:nvSpPr>
          <p:spPr>
            <a:xfrm>
              <a:off x="4209777" y="1888106"/>
              <a:ext cx="61446" cy="59177"/>
            </a:xfrm>
            <a:custGeom>
              <a:avLst/>
              <a:gdLst/>
              <a:ahLst/>
              <a:cxnLst/>
              <a:rect l="l" t="t" r="r" b="b"/>
              <a:pathLst>
                <a:path w="1571" h="1513" extrusionOk="0">
                  <a:moveTo>
                    <a:pt x="1235" y="0"/>
                  </a:moveTo>
                  <a:cubicBezTo>
                    <a:pt x="1152" y="0"/>
                    <a:pt x="1068" y="32"/>
                    <a:pt x="1005" y="95"/>
                  </a:cubicBezTo>
                  <a:lnTo>
                    <a:pt x="126" y="973"/>
                  </a:lnTo>
                  <a:cubicBezTo>
                    <a:pt x="1" y="1099"/>
                    <a:pt x="1" y="1308"/>
                    <a:pt x="126" y="1434"/>
                  </a:cubicBezTo>
                  <a:cubicBezTo>
                    <a:pt x="189" y="1486"/>
                    <a:pt x="268" y="1512"/>
                    <a:pt x="346" y="1512"/>
                  </a:cubicBezTo>
                  <a:cubicBezTo>
                    <a:pt x="425" y="1512"/>
                    <a:pt x="503" y="1486"/>
                    <a:pt x="566" y="1434"/>
                  </a:cubicBezTo>
                  <a:lnTo>
                    <a:pt x="1466" y="534"/>
                  </a:lnTo>
                  <a:cubicBezTo>
                    <a:pt x="1570" y="408"/>
                    <a:pt x="1570" y="220"/>
                    <a:pt x="1466" y="95"/>
                  </a:cubicBezTo>
                  <a:cubicBezTo>
                    <a:pt x="1403" y="32"/>
                    <a:pt x="1319" y="0"/>
                    <a:pt x="1235" y="0"/>
                  </a:cubicBezTo>
                  <a:close/>
                </a:path>
              </a:pathLst>
            </a:custGeom>
            <a:solidFill>
              <a:schemeClr val="lt1"/>
            </a:solidFill>
            <a:ln>
              <a:noFill/>
            </a:ln>
          </p:spPr>
          <p:txBody>
            <a:bodyPr spcFirstLastPara="1" wrap="square" lIns="243800" tIns="243800" rIns="243800" bIns="243800" anchor="ctr" anchorCtr="0">
              <a:noAutofit/>
            </a:bodyPr>
            <a:lstStyle/>
            <a:p>
              <a:pPr algn="l"/>
              <a:endParaRPr sz="6400"/>
            </a:p>
          </p:txBody>
        </p:sp>
        <p:sp>
          <p:nvSpPr>
            <p:cNvPr id="15" name="Google Shape;703;p39">
              <a:extLst>
                <a:ext uri="{FF2B5EF4-FFF2-40B4-BE49-F238E27FC236}">
                  <a16:creationId xmlns:a16="http://schemas.microsoft.com/office/drawing/2014/main" id="{ABAC35EE-F1BA-0A53-01D1-65DBEF8D3A15}"/>
                </a:ext>
              </a:extLst>
            </p:cNvPr>
            <p:cNvSpPr/>
            <p:nvPr/>
          </p:nvSpPr>
          <p:spPr>
            <a:xfrm>
              <a:off x="4244170" y="1922485"/>
              <a:ext cx="61407" cy="59764"/>
            </a:xfrm>
            <a:custGeom>
              <a:avLst/>
              <a:gdLst/>
              <a:ahLst/>
              <a:cxnLst/>
              <a:rect l="l" t="t" r="r" b="b"/>
              <a:pathLst>
                <a:path w="1570" h="1528" extrusionOk="0">
                  <a:moveTo>
                    <a:pt x="1225" y="0"/>
                  </a:moveTo>
                  <a:cubicBezTo>
                    <a:pt x="1146" y="0"/>
                    <a:pt x="1068" y="32"/>
                    <a:pt x="1005" y="94"/>
                  </a:cubicBezTo>
                  <a:lnTo>
                    <a:pt x="105" y="994"/>
                  </a:lnTo>
                  <a:cubicBezTo>
                    <a:pt x="1" y="1120"/>
                    <a:pt x="1" y="1308"/>
                    <a:pt x="105" y="1434"/>
                  </a:cubicBezTo>
                  <a:cubicBezTo>
                    <a:pt x="168" y="1496"/>
                    <a:pt x="252" y="1528"/>
                    <a:pt x="335" y="1528"/>
                  </a:cubicBezTo>
                  <a:cubicBezTo>
                    <a:pt x="419" y="1528"/>
                    <a:pt x="503" y="1496"/>
                    <a:pt x="566" y="1434"/>
                  </a:cubicBezTo>
                  <a:lnTo>
                    <a:pt x="1444" y="555"/>
                  </a:lnTo>
                  <a:cubicBezTo>
                    <a:pt x="1570" y="429"/>
                    <a:pt x="1570" y="220"/>
                    <a:pt x="1444" y="94"/>
                  </a:cubicBezTo>
                  <a:cubicBezTo>
                    <a:pt x="1382" y="32"/>
                    <a:pt x="1303" y="0"/>
                    <a:pt x="1225" y="0"/>
                  </a:cubicBezTo>
                  <a:close/>
                </a:path>
              </a:pathLst>
            </a:custGeom>
            <a:solidFill>
              <a:schemeClr val="lt1"/>
            </a:solidFill>
            <a:ln>
              <a:noFill/>
            </a:ln>
          </p:spPr>
          <p:txBody>
            <a:bodyPr spcFirstLastPara="1" wrap="square" lIns="243800" tIns="243800" rIns="243800" bIns="243800" anchor="ctr" anchorCtr="0">
              <a:noAutofit/>
            </a:bodyPr>
            <a:lstStyle/>
            <a:p>
              <a:pPr algn="l"/>
              <a:endParaRPr sz="6400"/>
            </a:p>
          </p:txBody>
        </p:sp>
        <p:sp>
          <p:nvSpPr>
            <p:cNvPr id="16" name="Google Shape;704;p39">
              <a:extLst>
                <a:ext uri="{FF2B5EF4-FFF2-40B4-BE49-F238E27FC236}">
                  <a16:creationId xmlns:a16="http://schemas.microsoft.com/office/drawing/2014/main" id="{2CD16AD3-0C95-526C-ECC2-234947B9756D}"/>
                </a:ext>
              </a:extLst>
            </p:cNvPr>
            <p:cNvSpPr/>
            <p:nvPr/>
          </p:nvSpPr>
          <p:spPr>
            <a:xfrm>
              <a:off x="4051295" y="1648300"/>
              <a:ext cx="401098" cy="353248"/>
            </a:xfrm>
            <a:custGeom>
              <a:avLst/>
              <a:gdLst/>
              <a:ahLst/>
              <a:cxnLst/>
              <a:rect l="l" t="t" r="r" b="b"/>
              <a:pathLst>
                <a:path w="11048" h="9730" extrusionOk="0">
                  <a:moveTo>
                    <a:pt x="7519" y="656"/>
                  </a:moveTo>
                  <a:cubicBezTo>
                    <a:pt x="8140" y="656"/>
                    <a:pt x="8753" y="853"/>
                    <a:pt x="9248" y="1256"/>
                  </a:cubicBezTo>
                  <a:lnTo>
                    <a:pt x="9625" y="1632"/>
                  </a:lnTo>
                  <a:cubicBezTo>
                    <a:pt x="10483" y="2511"/>
                    <a:pt x="10629" y="3745"/>
                    <a:pt x="10044" y="4750"/>
                  </a:cubicBezTo>
                  <a:cubicBezTo>
                    <a:pt x="10023" y="4687"/>
                    <a:pt x="9960" y="4624"/>
                    <a:pt x="9918" y="4562"/>
                  </a:cubicBezTo>
                  <a:lnTo>
                    <a:pt x="8349" y="3013"/>
                  </a:lnTo>
                  <a:cubicBezTo>
                    <a:pt x="8474" y="2971"/>
                    <a:pt x="8579" y="2888"/>
                    <a:pt x="8663" y="2804"/>
                  </a:cubicBezTo>
                  <a:lnTo>
                    <a:pt x="9039" y="2427"/>
                  </a:lnTo>
                  <a:lnTo>
                    <a:pt x="8600" y="1988"/>
                  </a:lnTo>
                  <a:lnTo>
                    <a:pt x="8223" y="2365"/>
                  </a:lnTo>
                  <a:cubicBezTo>
                    <a:pt x="8158" y="2430"/>
                    <a:pt x="8080" y="2457"/>
                    <a:pt x="8000" y="2457"/>
                  </a:cubicBezTo>
                  <a:cubicBezTo>
                    <a:pt x="7876" y="2457"/>
                    <a:pt x="7747" y="2391"/>
                    <a:pt x="7658" y="2302"/>
                  </a:cubicBezTo>
                  <a:cubicBezTo>
                    <a:pt x="7459" y="2114"/>
                    <a:pt x="7201" y="2019"/>
                    <a:pt x="6942" y="2019"/>
                  </a:cubicBezTo>
                  <a:cubicBezTo>
                    <a:pt x="6739" y="2019"/>
                    <a:pt x="6536" y="2078"/>
                    <a:pt x="6361" y="2197"/>
                  </a:cubicBezTo>
                  <a:lnTo>
                    <a:pt x="4666" y="3327"/>
                  </a:lnTo>
                  <a:cubicBezTo>
                    <a:pt x="4594" y="3372"/>
                    <a:pt x="4518" y="3394"/>
                    <a:pt x="4444" y="3394"/>
                  </a:cubicBezTo>
                  <a:cubicBezTo>
                    <a:pt x="4348" y="3394"/>
                    <a:pt x="4256" y="3356"/>
                    <a:pt x="4185" y="3285"/>
                  </a:cubicBezTo>
                  <a:cubicBezTo>
                    <a:pt x="4038" y="3139"/>
                    <a:pt x="4038" y="2888"/>
                    <a:pt x="4185" y="2741"/>
                  </a:cubicBezTo>
                  <a:lnTo>
                    <a:pt x="5378" y="1549"/>
                  </a:lnTo>
                  <a:cubicBezTo>
                    <a:pt x="5968" y="958"/>
                    <a:pt x="6750" y="656"/>
                    <a:pt x="7519" y="656"/>
                  </a:cubicBezTo>
                  <a:close/>
                  <a:moveTo>
                    <a:pt x="3916" y="4928"/>
                  </a:moveTo>
                  <a:cubicBezTo>
                    <a:pt x="3997" y="4928"/>
                    <a:pt x="4080" y="4959"/>
                    <a:pt x="4143" y="5022"/>
                  </a:cubicBezTo>
                  <a:cubicBezTo>
                    <a:pt x="4269" y="5147"/>
                    <a:pt x="4269" y="5336"/>
                    <a:pt x="4143" y="5461"/>
                  </a:cubicBezTo>
                  <a:lnTo>
                    <a:pt x="3243" y="6340"/>
                  </a:lnTo>
                  <a:cubicBezTo>
                    <a:pt x="3181" y="6403"/>
                    <a:pt x="3102" y="6434"/>
                    <a:pt x="3024" y="6434"/>
                  </a:cubicBezTo>
                  <a:cubicBezTo>
                    <a:pt x="2945" y="6434"/>
                    <a:pt x="2867" y="6403"/>
                    <a:pt x="2804" y="6340"/>
                  </a:cubicBezTo>
                  <a:cubicBezTo>
                    <a:pt x="2678" y="6214"/>
                    <a:pt x="2678" y="6026"/>
                    <a:pt x="2804" y="5901"/>
                  </a:cubicBezTo>
                  <a:lnTo>
                    <a:pt x="3704" y="5022"/>
                  </a:lnTo>
                  <a:cubicBezTo>
                    <a:pt x="3756" y="4959"/>
                    <a:pt x="3834" y="4928"/>
                    <a:pt x="3916" y="4928"/>
                  </a:cubicBezTo>
                  <a:close/>
                  <a:moveTo>
                    <a:pt x="4802" y="5806"/>
                  </a:moveTo>
                  <a:cubicBezTo>
                    <a:pt x="4881" y="5806"/>
                    <a:pt x="4959" y="5838"/>
                    <a:pt x="5022" y="5901"/>
                  </a:cubicBezTo>
                  <a:cubicBezTo>
                    <a:pt x="5147" y="6026"/>
                    <a:pt x="5147" y="6214"/>
                    <a:pt x="5022" y="6340"/>
                  </a:cubicBezTo>
                  <a:lnTo>
                    <a:pt x="4143" y="7240"/>
                  </a:lnTo>
                  <a:cubicBezTo>
                    <a:pt x="4080" y="7303"/>
                    <a:pt x="3997" y="7334"/>
                    <a:pt x="3913" y="7334"/>
                  </a:cubicBezTo>
                  <a:cubicBezTo>
                    <a:pt x="3829" y="7334"/>
                    <a:pt x="3745" y="7303"/>
                    <a:pt x="3683" y="7240"/>
                  </a:cubicBezTo>
                  <a:cubicBezTo>
                    <a:pt x="3578" y="7114"/>
                    <a:pt x="3578" y="6905"/>
                    <a:pt x="3683" y="6779"/>
                  </a:cubicBezTo>
                  <a:lnTo>
                    <a:pt x="4582" y="5901"/>
                  </a:lnTo>
                  <a:cubicBezTo>
                    <a:pt x="4645" y="5838"/>
                    <a:pt x="4724" y="5806"/>
                    <a:pt x="4802" y="5806"/>
                  </a:cubicBezTo>
                  <a:close/>
                  <a:moveTo>
                    <a:pt x="3907" y="637"/>
                  </a:moveTo>
                  <a:cubicBezTo>
                    <a:pt x="4328" y="637"/>
                    <a:pt x="4752" y="730"/>
                    <a:pt x="5147" y="921"/>
                  </a:cubicBezTo>
                  <a:cubicBezTo>
                    <a:pt x="5064" y="984"/>
                    <a:pt x="5001" y="1046"/>
                    <a:pt x="4917" y="1109"/>
                  </a:cubicBezTo>
                  <a:lnTo>
                    <a:pt x="3725" y="2302"/>
                  </a:lnTo>
                  <a:cubicBezTo>
                    <a:pt x="3348" y="2699"/>
                    <a:pt x="3348" y="3327"/>
                    <a:pt x="3725" y="3725"/>
                  </a:cubicBezTo>
                  <a:cubicBezTo>
                    <a:pt x="3930" y="3918"/>
                    <a:pt x="4191" y="4020"/>
                    <a:pt x="4451" y="4020"/>
                  </a:cubicBezTo>
                  <a:cubicBezTo>
                    <a:pt x="4642" y="4020"/>
                    <a:pt x="4833" y="3965"/>
                    <a:pt x="5001" y="3850"/>
                  </a:cubicBezTo>
                  <a:lnTo>
                    <a:pt x="6696" y="2720"/>
                  </a:lnTo>
                  <a:cubicBezTo>
                    <a:pt x="6768" y="2675"/>
                    <a:pt x="6848" y="2653"/>
                    <a:pt x="6928" y="2653"/>
                  </a:cubicBezTo>
                  <a:cubicBezTo>
                    <a:pt x="7032" y="2653"/>
                    <a:pt x="7136" y="2691"/>
                    <a:pt x="7219" y="2762"/>
                  </a:cubicBezTo>
                  <a:lnTo>
                    <a:pt x="9458" y="5022"/>
                  </a:lnTo>
                  <a:cubicBezTo>
                    <a:pt x="9583" y="5147"/>
                    <a:pt x="9583" y="5336"/>
                    <a:pt x="9479" y="5461"/>
                  </a:cubicBezTo>
                  <a:cubicBezTo>
                    <a:pt x="9416" y="5524"/>
                    <a:pt x="9332" y="5555"/>
                    <a:pt x="9248" y="5555"/>
                  </a:cubicBezTo>
                  <a:cubicBezTo>
                    <a:pt x="9165" y="5555"/>
                    <a:pt x="9081" y="5524"/>
                    <a:pt x="9018" y="5461"/>
                  </a:cubicBezTo>
                  <a:lnTo>
                    <a:pt x="7240" y="3683"/>
                  </a:lnTo>
                  <a:lnTo>
                    <a:pt x="6800" y="4122"/>
                  </a:lnTo>
                  <a:lnTo>
                    <a:pt x="8579" y="5901"/>
                  </a:lnTo>
                  <a:cubicBezTo>
                    <a:pt x="8704" y="6026"/>
                    <a:pt x="8704" y="6214"/>
                    <a:pt x="8579" y="6340"/>
                  </a:cubicBezTo>
                  <a:cubicBezTo>
                    <a:pt x="8516" y="6403"/>
                    <a:pt x="8438" y="6434"/>
                    <a:pt x="8359" y="6434"/>
                  </a:cubicBezTo>
                  <a:cubicBezTo>
                    <a:pt x="8281" y="6434"/>
                    <a:pt x="8202" y="6403"/>
                    <a:pt x="8139" y="6340"/>
                  </a:cubicBezTo>
                  <a:lnTo>
                    <a:pt x="6361" y="4562"/>
                  </a:lnTo>
                  <a:lnTo>
                    <a:pt x="5922" y="5022"/>
                  </a:lnTo>
                  <a:lnTo>
                    <a:pt x="7700" y="6800"/>
                  </a:lnTo>
                  <a:cubicBezTo>
                    <a:pt x="7805" y="6905"/>
                    <a:pt x="7805" y="7114"/>
                    <a:pt x="7700" y="7240"/>
                  </a:cubicBezTo>
                  <a:cubicBezTo>
                    <a:pt x="7637" y="7303"/>
                    <a:pt x="7554" y="7334"/>
                    <a:pt x="7470" y="7334"/>
                  </a:cubicBezTo>
                  <a:cubicBezTo>
                    <a:pt x="7386" y="7334"/>
                    <a:pt x="7303" y="7303"/>
                    <a:pt x="7240" y="7240"/>
                  </a:cubicBezTo>
                  <a:cubicBezTo>
                    <a:pt x="7072" y="7072"/>
                    <a:pt x="6863" y="6968"/>
                    <a:pt x="6633" y="6968"/>
                  </a:cubicBezTo>
                  <a:cubicBezTo>
                    <a:pt x="6612" y="6738"/>
                    <a:pt x="6528" y="6507"/>
                    <a:pt x="6361" y="6340"/>
                  </a:cubicBezTo>
                  <a:cubicBezTo>
                    <a:pt x="6194" y="6173"/>
                    <a:pt x="5984" y="6089"/>
                    <a:pt x="5733" y="6068"/>
                  </a:cubicBezTo>
                  <a:cubicBezTo>
                    <a:pt x="5733" y="5838"/>
                    <a:pt x="5629" y="5629"/>
                    <a:pt x="5461" y="5461"/>
                  </a:cubicBezTo>
                  <a:cubicBezTo>
                    <a:pt x="5294" y="5294"/>
                    <a:pt x="5085" y="5189"/>
                    <a:pt x="4854" y="5189"/>
                  </a:cubicBezTo>
                  <a:cubicBezTo>
                    <a:pt x="4834" y="4959"/>
                    <a:pt x="4750" y="4729"/>
                    <a:pt x="4582" y="4562"/>
                  </a:cubicBezTo>
                  <a:cubicBezTo>
                    <a:pt x="4394" y="4384"/>
                    <a:pt x="4154" y="4295"/>
                    <a:pt x="3913" y="4295"/>
                  </a:cubicBezTo>
                  <a:cubicBezTo>
                    <a:pt x="3672" y="4295"/>
                    <a:pt x="3432" y="4384"/>
                    <a:pt x="3243" y="4562"/>
                  </a:cubicBezTo>
                  <a:lnTo>
                    <a:pt x="2365" y="5461"/>
                  </a:lnTo>
                  <a:cubicBezTo>
                    <a:pt x="2281" y="5524"/>
                    <a:pt x="2218" y="5629"/>
                    <a:pt x="2176" y="5712"/>
                  </a:cubicBezTo>
                  <a:lnTo>
                    <a:pt x="1632" y="5189"/>
                  </a:lnTo>
                  <a:cubicBezTo>
                    <a:pt x="732" y="4269"/>
                    <a:pt x="691" y="2825"/>
                    <a:pt x="1549" y="1862"/>
                  </a:cubicBezTo>
                  <a:lnTo>
                    <a:pt x="1800" y="1569"/>
                  </a:lnTo>
                  <a:cubicBezTo>
                    <a:pt x="2357" y="958"/>
                    <a:pt x="3127" y="637"/>
                    <a:pt x="3907" y="637"/>
                  </a:cubicBezTo>
                  <a:close/>
                  <a:moveTo>
                    <a:pt x="5691" y="6701"/>
                  </a:moveTo>
                  <a:cubicBezTo>
                    <a:pt x="5775" y="6701"/>
                    <a:pt x="5859" y="6727"/>
                    <a:pt x="5922" y="6779"/>
                  </a:cubicBezTo>
                  <a:cubicBezTo>
                    <a:pt x="6026" y="6905"/>
                    <a:pt x="6026" y="7114"/>
                    <a:pt x="5922" y="7240"/>
                  </a:cubicBezTo>
                  <a:lnTo>
                    <a:pt x="5022" y="8119"/>
                  </a:lnTo>
                  <a:cubicBezTo>
                    <a:pt x="4959" y="8181"/>
                    <a:pt x="4881" y="8213"/>
                    <a:pt x="4802" y="8213"/>
                  </a:cubicBezTo>
                  <a:cubicBezTo>
                    <a:pt x="4724" y="8213"/>
                    <a:pt x="4645" y="8181"/>
                    <a:pt x="4582" y="8119"/>
                  </a:cubicBezTo>
                  <a:cubicBezTo>
                    <a:pt x="4457" y="7993"/>
                    <a:pt x="4457" y="7805"/>
                    <a:pt x="4582" y="7679"/>
                  </a:cubicBezTo>
                  <a:lnTo>
                    <a:pt x="5461" y="6779"/>
                  </a:lnTo>
                  <a:cubicBezTo>
                    <a:pt x="5524" y="6727"/>
                    <a:pt x="5608" y="6701"/>
                    <a:pt x="5691" y="6701"/>
                  </a:cubicBezTo>
                  <a:close/>
                  <a:moveTo>
                    <a:pt x="6581" y="7585"/>
                  </a:moveTo>
                  <a:cubicBezTo>
                    <a:pt x="6659" y="7585"/>
                    <a:pt x="6738" y="7616"/>
                    <a:pt x="6800" y="7679"/>
                  </a:cubicBezTo>
                  <a:cubicBezTo>
                    <a:pt x="6926" y="7805"/>
                    <a:pt x="6926" y="7993"/>
                    <a:pt x="6800" y="8119"/>
                  </a:cubicBezTo>
                  <a:lnTo>
                    <a:pt x="5922" y="9018"/>
                  </a:lnTo>
                  <a:cubicBezTo>
                    <a:pt x="5859" y="9081"/>
                    <a:pt x="5775" y="9112"/>
                    <a:pt x="5691" y="9112"/>
                  </a:cubicBezTo>
                  <a:cubicBezTo>
                    <a:pt x="5608" y="9112"/>
                    <a:pt x="5524" y="9081"/>
                    <a:pt x="5461" y="9018"/>
                  </a:cubicBezTo>
                  <a:cubicBezTo>
                    <a:pt x="5357" y="8893"/>
                    <a:pt x="5357" y="8683"/>
                    <a:pt x="5461" y="8558"/>
                  </a:cubicBezTo>
                  <a:lnTo>
                    <a:pt x="6361" y="7679"/>
                  </a:lnTo>
                  <a:cubicBezTo>
                    <a:pt x="6424" y="7616"/>
                    <a:pt x="6502" y="7585"/>
                    <a:pt x="6581" y="7585"/>
                  </a:cubicBezTo>
                  <a:close/>
                  <a:moveTo>
                    <a:pt x="3917" y="0"/>
                  </a:moveTo>
                  <a:cubicBezTo>
                    <a:pt x="3790" y="0"/>
                    <a:pt x="3663" y="7"/>
                    <a:pt x="3536" y="21"/>
                  </a:cubicBezTo>
                  <a:cubicBezTo>
                    <a:pt x="2678" y="126"/>
                    <a:pt x="1904" y="523"/>
                    <a:pt x="1339" y="1151"/>
                  </a:cubicBezTo>
                  <a:lnTo>
                    <a:pt x="1088" y="1444"/>
                  </a:lnTo>
                  <a:cubicBezTo>
                    <a:pt x="0" y="2637"/>
                    <a:pt x="63" y="4478"/>
                    <a:pt x="1214" y="5629"/>
                  </a:cubicBezTo>
                  <a:lnTo>
                    <a:pt x="2365" y="6779"/>
                  </a:lnTo>
                  <a:cubicBezTo>
                    <a:pt x="2532" y="6947"/>
                    <a:pt x="2741" y="7051"/>
                    <a:pt x="2971" y="7072"/>
                  </a:cubicBezTo>
                  <a:cubicBezTo>
                    <a:pt x="2992" y="7303"/>
                    <a:pt x="3097" y="7512"/>
                    <a:pt x="3243" y="7679"/>
                  </a:cubicBezTo>
                  <a:cubicBezTo>
                    <a:pt x="3411" y="7847"/>
                    <a:pt x="3641" y="7930"/>
                    <a:pt x="3871" y="7951"/>
                  </a:cubicBezTo>
                  <a:cubicBezTo>
                    <a:pt x="3871" y="8181"/>
                    <a:pt x="3976" y="8391"/>
                    <a:pt x="4143" y="8579"/>
                  </a:cubicBezTo>
                  <a:cubicBezTo>
                    <a:pt x="4310" y="8746"/>
                    <a:pt x="4541" y="8830"/>
                    <a:pt x="4750" y="8851"/>
                  </a:cubicBezTo>
                  <a:cubicBezTo>
                    <a:pt x="4771" y="9060"/>
                    <a:pt x="4854" y="9290"/>
                    <a:pt x="5022" y="9458"/>
                  </a:cubicBezTo>
                  <a:cubicBezTo>
                    <a:pt x="5210" y="9646"/>
                    <a:pt x="5461" y="9730"/>
                    <a:pt x="5691" y="9730"/>
                  </a:cubicBezTo>
                  <a:cubicBezTo>
                    <a:pt x="5942" y="9730"/>
                    <a:pt x="6173" y="9646"/>
                    <a:pt x="6361" y="9458"/>
                  </a:cubicBezTo>
                  <a:lnTo>
                    <a:pt x="7261" y="8579"/>
                  </a:lnTo>
                  <a:cubicBezTo>
                    <a:pt x="7428" y="8411"/>
                    <a:pt x="7512" y="8181"/>
                    <a:pt x="7533" y="7951"/>
                  </a:cubicBezTo>
                  <a:cubicBezTo>
                    <a:pt x="7742" y="7951"/>
                    <a:pt x="7972" y="7847"/>
                    <a:pt x="8139" y="7679"/>
                  </a:cubicBezTo>
                  <a:cubicBezTo>
                    <a:pt x="8307" y="7512"/>
                    <a:pt x="8411" y="7303"/>
                    <a:pt x="8411" y="7072"/>
                  </a:cubicBezTo>
                  <a:cubicBezTo>
                    <a:pt x="8642" y="7051"/>
                    <a:pt x="8872" y="6968"/>
                    <a:pt x="9039" y="6779"/>
                  </a:cubicBezTo>
                  <a:cubicBezTo>
                    <a:pt x="9207" y="6633"/>
                    <a:pt x="9290" y="6403"/>
                    <a:pt x="9311" y="6173"/>
                  </a:cubicBezTo>
                  <a:cubicBezTo>
                    <a:pt x="9520" y="6152"/>
                    <a:pt x="9751" y="6068"/>
                    <a:pt x="9918" y="5901"/>
                  </a:cubicBezTo>
                  <a:lnTo>
                    <a:pt x="10064" y="5754"/>
                  </a:lnTo>
                  <a:cubicBezTo>
                    <a:pt x="10692" y="5126"/>
                    <a:pt x="11048" y="4310"/>
                    <a:pt x="11048" y="3473"/>
                  </a:cubicBezTo>
                  <a:cubicBezTo>
                    <a:pt x="11027" y="2616"/>
                    <a:pt x="10692" y="1800"/>
                    <a:pt x="10064" y="1193"/>
                  </a:cubicBezTo>
                  <a:lnTo>
                    <a:pt x="9667" y="795"/>
                  </a:lnTo>
                  <a:cubicBezTo>
                    <a:pt x="9064" y="287"/>
                    <a:pt x="8309" y="33"/>
                    <a:pt x="7508" y="33"/>
                  </a:cubicBezTo>
                  <a:cubicBezTo>
                    <a:pt x="7419" y="33"/>
                    <a:pt x="7330" y="36"/>
                    <a:pt x="7240" y="42"/>
                  </a:cubicBezTo>
                  <a:cubicBezTo>
                    <a:pt x="6717" y="84"/>
                    <a:pt x="6194" y="251"/>
                    <a:pt x="5712" y="502"/>
                  </a:cubicBezTo>
                  <a:cubicBezTo>
                    <a:pt x="5173" y="172"/>
                    <a:pt x="4546" y="0"/>
                    <a:pt x="3917" y="0"/>
                  </a:cubicBezTo>
                  <a:close/>
                </a:path>
              </a:pathLst>
            </a:custGeom>
            <a:solidFill>
              <a:srgbClr val="0E3D69"/>
            </a:solidFill>
            <a:ln>
              <a:noFill/>
            </a:ln>
          </p:spPr>
          <p:txBody>
            <a:bodyPr spcFirstLastPara="1" wrap="square" lIns="243800" tIns="243800" rIns="243800" bIns="243800" anchor="ctr" anchorCtr="0">
              <a:noAutofit/>
            </a:bodyPr>
            <a:lstStyle/>
            <a:p>
              <a:pPr algn="l"/>
              <a:endParaRPr sz="6400" dirty="0"/>
            </a:p>
          </p:txBody>
        </p:sp>
      </p:grpSp>
      <p:grpSp>
        <p:nvGrpSpPr>
          <p:cNvPr id="17" name="Google Shape;1556;p59">
            <a:extLst>
              <a:ext uri="{FF2B5EF4-FFF2-40B4-BE49-F238E27FC236}">
                <a16:creationId xmlns:a16="http://schemas.microsoft.com/office/drawing/2014/main" id="{10B699C9-A641-DD31-8A17-6957D17B2AF6}"/>
              </a:ext>
            </a:extLst>
          </p:cNvPr>
          <p:cNvGrpSpPr/>
          <p:nvPr/>
        </p:nvGrpSpPr>
        <p:grpSpPr>
          <a:xfrm>
            <a:off x="20228686" y="7886025"/>
            <a:ext cx="3510388" cy="3728701"/>
            <a:chOff x="2616549" y="3394729"/>
            <a:chExt cx="389734" cy="413971"/>
          </a:xfrm>
        </p:grpSpPr>
        <p:sp>
          <p:nvSpPr>
            <p:cNvPr id="18" name="Google Shape;1557;p59">
              <a:extLst>
                <a:ext uri="{FF2B5EF4-FFF2-40B4-BE49-F238E27FC236}">
                  <a16:creationId xmlns:a16="http://schemas.microsoft.com/office/drawing/2014/main" id="{2754B964-6FD0-9193-7981-ABC6455BC46F}"/>
                </a:ext>
              </a:extLst>
            </p:cNvPr>
            <p:cNvSpPr/>
            <p:nvPr/>
          </p:nvSpPr>
          <p:spPr>
            <a:xfrm>
              <a:off x="2667000" y="3713450"/>
              <a:ext cx="203000" cy="95250"/>
            </a:xfrm>
            <a:custGeom>
              <a:avLst/>
              <a:gdLst/>
              <a:ahLst/>
              <a:cxnLst/>
              <a:rect l="l" t="t" r="r" b="b"/>
              <a:pathLst>
                <a:path w="8120" h="3810" extrusionOk="0">
                  <a:moveTo>
                    <a:pt x="8120" y="3524"/>
                  </a:moveTo>
                  <a:lnTo>
                    <a:pt x="8120" y="2476"/>
                  </a:lnTo>
                  <a:lnTo>
                    <a:pt x="4286" y="2452"/>
                  </a:lnTo>
                  <a:lnTo>
                    <a:pt x="2238" y="857"/>
                  </a:lnTo>
                  <a:lnTo>
                    <a:pt x="1095" y="0"/>
                  </a:lnTo>
                  <a:lnTo>
                    <a:pt x="0" y="952"/>
                  </a:lnTo>
                  <a:lnTo>
                    <a:pt x="3905" y="3810"/>
                  </a:lnTo>
                  <a:close/>
                </a:path>
              </a:pathLst>
            </a:custGeom>
            <a:solidFill>
              <a:schemeClr val="lt2"/>
            </a:solidFill>
            <a:ln>
              <a:noFill/>
            </a:ln>
          </p:spPr>
          <p:txBody>
            <a:bodyPr/>
            <a:lstStyle/>
            <a:p>
              <a:endParaRPr lang="en-GB"/>
            </a:p>
          </p:txBody>
        </p:sp>
        <p:grpSp>
          <p:nvGrpSpPr>
            <p:cNvPr id="19" name="Google Shape;1558;p59">
              <a:extLst>
                <a:ext uri="{FF2B5EF4-FFF2-40B4-BE49-F238E27FC236}">
                  <a16:creationId xmlns:a16="http://schemas.microsoft.com/office/drawing/2014/main" id="{AD372DA7-5F94-2544-6B95-57D290BEED42}"/>
                </a:ext>
              </a:extLst>
            </p:cNvPr>
            <p:cNvGrpSpPr/>
            <p:nvPr/>
          </p:nvGrpSpPr>
          <p:grpSpPr>
            <a:xfrm>
              <a:off x="2616549" y="3394729"/>
              <a:ext cx="389734" cy="389734"/>
              <a:chOff x="2616549" y="3394729"/>
              <a:chExt cx="389734" cy="389734"/>
            </a:xfrm>
          </p:grpSpPr>
          <p:sp>
            <p:nvSpPr>
              <p:cNvPr id="21" name="Google Shape;1560;p59">
                <a:extLst>
                  <a:ext uri="{FF2B5EF4-FFF2-40B4-BE49-F238E27FC236}">
                    <a16:creationId xmlns:a16="http://schemas.microsoft.com/office/drawing/2014/main" id="{9F23DEFB-99B2-2E32-A46F-72C83DD16260}"/>
                  </a:ext>
                </a:extLst>
              </p:cNvPr>
              <p:cNvSpPr/>
              <p:nvPr/>
            </p:nvSpPr>
            <p:spPr>
              <a:xfrm>
                <a:off x="2738192" y="3540128"/>
                <a:ext cx="146963" cy="120529"/>
              </a:xfrm>
              <a:custGeom>
                <a:avLst/>
                <a:gdLst/>
                <a:ahLst/>
                <a:cxnLst/>
                <a:rect l="l" t="t" r="r" b="b"/>
                <a:pathLst>
                  <a:path w="3726" h="3056" extrusionOk="0">
                    <a:moveTo>
                      <a:pt x="775" y="1"/>
                    </a:moveTo>
                    <a:cubicBezTo>
                      <a:pt x="336" y="1"/>
                      <a:pt x="1" y="377"/>
                      <a:pt x="1" y="859"/>
                    </a:cubicBezTo>
                    <a:cubicBezTo>
                      <a:pt x="1" y="1152"/>
                      <a:pt x="126" y="1403"/>
                      <a:pt x="398" y="1717"/>
                    </a:cubicBezTo>
                    <a:cubicBezTo>
                      <a:pt x="566" y="1800"/>
                      <a:pt x="712" y="1905"/>
                      <a:pt x="838" y="2030"/>
                    </a:cubicBezTo>
                    <a:lnTo>
                      <a:pt x="1863" y="3056"/>
                    </a:lnTo>
                    <a:cubicBezTo>
                      <a:pt x="1989" y="2930"/>
                      <a:pt x="2114" y="2825"/>
                      <a:pt x="2240" y="2742"/>
                    </a:cubicBezTo>
                    <a:cubicBezTo>
                      <a:pt x="3139" y="1968"/>
                      <a:pt x="3704" y="1486"/>
                      <a:pt x="3725" y="921"/>
                    </a:cubicBezTo>
                    <a:cubicBezTo>
                      <a:pt x="3411" y="859"/>
                      <a:pt x="3139" y="712"/>
                      <a:pt x="2909" y="482"/>
                    </a:cubicBezTo>
                    <a:lnTo>
                      <a:pt x="2553" y="126"/>
                    </a:lnTo>
                    <a:cubicBezTo>
                      <a:pt x="2281" y="336"/>
                      <a:pt x="2177" y="712"/>
                      <a:pt x="2177" y="712"/>
                    </a:cubicBezTo>
                    <a:lnTo>
                      <a:pt x="1863" y="1800"/>
                    </a:lnTo>
                    <a:lnTo>
                      <a:pt x="1570" y="712"/>
                    </a:lnTo>
                    <a:cubicBezTo>
                      <a:pt x="1570" y="691"/>
                      <a:pt x="1361" y="1"/>
                      <a:pt x="775" y="1"/>
                    </a:cubicBezTo>
                    <a:close/>
                  </a:path>
                </a:pathLst>
              </a:custGeom>
              <a:solidFill>
                <a:schemeClr val="lt1"/>
              </a:solidFill>
              <a:ln>
                <a:noFill/>
              </a:ln>
            </p:spPr>
            <p:txBody>
              <a:bodyPr spcFirstLastPara="1" wrap="square" lIns="243800" tIns="243800" rIns="243800" bIns="243800" anchor="ctr" anchorCtr="0">
                <a:noAutofit/>
              </a:bodyPr>
              <a:lstStyle/>
              <a:p>
                <a:pPr algn="l"/>
                <a:endParaRPr sz="6400"/>
              </a:p>
            </p:txBody>
          </p:sp>
          <p:sp>
            <p:nvSpPr>
              <p:cNvPr id="22" name="Google Shape;1561;p59">
                <a:extLst>
                  <a:ext uri="{FF2B5EF4-FFF2-40B4-BE49-F238E27FC236}">
                    <a16:creationId xmlns:a16="http://schemas.microsoft.com/office/drawing/2014/main" id="{6FF8E236-1F84-CF57-4CB9-202DEF11FAB4}"/>
                  </a:ext>
                </a:extLst>
              </p:cNvPr>
              <p:cNvSpPr/>
              <p:nvPr/>
            </p:nvSpPr>
            <p:spPr>
              <a:xfrm>
                <a:off x="2616549" y="3394729"/>
                <a:ext cx="389734" cy="389734"/>
              </a:xfrm>
              <a:custGeom>
                <a:avLst/>
                <a:gdLst/>
                <a:ahLst/>
                <a:cxnLst/>
                <a:rect l="l" t="t" r="r" b="b"/>
                <a:pathLst>
                  <a:path w="10735" h="10735" extrusionOk="0">
                    <a:moveTo>
                      <a:pt x="6215" y="628"/>
                    </a:moveTo>
                    <a:lnTo>
                      <a:pt x="8726" y="2532"/>
                    </a:lnTo>
                    <a:lnTo>
                      <a:pt x="10086" y="2532"/>
                    </a:lnTo>
                    <a:lnTo>
                      <a:pt x="10086" y="4436"/>
                    </a:lnTo>
                    <a:lnTo>
                      <a:pt x="7512" y="4436"/>
                    </a:lnTo>
                    <a:cubicBezTo>
                      <a:pt x="7261" y="4436"/>
                      <a:pt x="7010" y="4332"/>
                      <a:pt x="6843" y="4143"/>
                    </a:cubicBezTo>
                    <a:lnTo>
                      <a:pt x="5148" y="2449"/>
                    </a:lnTo>
                    <a:cubicBezTo>
                      <a:pt x="5022" y="2323"/>
                      <a:pt x="5022" y="2135"/>
                      <a:pt x="5148" y="2009"/>
                    </a:cubicBezTo>
                    <a:cubicBezTo>
                      <a:pt x="5200" y="1946"/>
                      <a:pt x="5279" y="1915"/>
                      <a:pt x="5360" y="1915"/>
                    </a:cubicBezTo>
                    <a:cubicBezTo>
                      <a:pt x="5441" y="1915"/>
                      <a:pt x="5524" y="1946"/>
                      <a:pt x="5587" y="2009"/>
                    </a:cubicBezTo>
                    <a:lnTo>
                      <a:pt x="6864" y="3286"/>
                    </a:lnTo>
                    <a:lnTo>
                      <a:pt x="7303" y="2846"/>
                    </a:lnTo>
                    <a:lnTo>
                      <a:pt x="6027" y="1570"/>
                    </a:lnTo>
                    <a:cubicBezTo>
                      <a:pt x="5859" y="1382"/>
                      <a:pt x="5608" y="1277"/>
                      <a:pt x="5357" y="1277"/>
                    </a:cubicBezTo>
                    <a:lnTo>
                      <a:pt x="3160" y="1277"/>
                    </a:lnTo>
                    <a:lnTo>
                      <a:pt x="3160" y="942"/>
                    </a:lnTo>
                    <a:cubicBezTo>
                      <a:pt x="3160" y="775"/>
                      <a:pt x="3306" y="628"/>
                      <a:pt x="3474" y="628"/>
                    </a:cubicBezTo>
                    <a:close/>
                    <a:moveTo>
                      <a:pt x="4269" y="4123"/>
                    </a:moveTo>
                    <a:cubicBezTo>
                      <a:pt x="4855" y="4123"/>
                      <a:pt x="5043" y="4792"/>
                      <a:pt x="5064" y="4834"/>
                    </a:cubicBezTo>
                    <a:lnTo>
                      <a:pt x="5357" y="5922"/>
                    </a:lnTo>
                    <a:lnTo>
                      <a:pt x="5671" y="4834"/>
                    </a:lnTo>
                    <a:cubicBezTo>
                      <a:pt x="5671" y="4813"/>
                      <a:pt x="5775" y="4457"/>
                      <a:pt x="6047" y="4248"/>
                    </a:cubicBezTo>
                    <a:lnTo>
                      <a:pt x="6403" y="4604"/>
                    </a:lnTo>
                    <a:cubicBezTo>
                      <a:pt x="6633" y="4813"/>
                      <a:pt x="6905" y="4980"/>
                      <a:pt x="7219" y="5022"/>
                    </a:cubicBezTo>
                    <a:cubicBezTo>
                      <a:pt x="7198" y="5608"/>
                      <a:pt x="6633" y="6089"/>
                      <a:pt x="5734" y="6843"/>
                    </a:cubicBezTo>
                    <a:cubicBezTo>
                      <a:pt x="5608" y="6947"/>
                      <a:pt x="5483" y="7052"/>
                      <a:pt x="5357" y="7156"/>
                    </a:cubicBezTo>
                    <a:lnTo>
                      <a:pt x="4332" y="6152"/>
                    </a:lnTo>
                    <a:cubicBezTo>
                      <a:pt x="4206" y="6006"/>
                      <a:pt x="4060" y="5922"/>
                      <a:pt x="3892" y="5838"/>
                    </a:cubicBezTo>
                    <a:cubicBezTo>
                      <a:pt x="3620" y="5524"/>
                      <a:pt x="3495" y="5252"/>
                      <a:pt x="3495" y="4980"/>
                    </a:cubicBezTo>
                    <a:cubicBezTo>
                      <a:pt x="3495" y="4478"/>
                      <a:pt x="3830" y="4123"/>
                      <a:pt x="4269" y="4123"/>
                    </a:cubicBezTo>
                    <a:close/>
                    <a:moveTo>
                      <a:pt x="3223" y="6319"/>
                    </a:moveTo>
                    <a:cubicBezTo>
                      <a:pt x="3474" y="6319"/>
                      <a:pt x="3704" y="6403"/>
                      <a:pt x="3892" y="6591"/>
                    </a:cubicBezTo>
                    <a:lnTo>
                      <a:pt x="5587" y="8286"/>
                    </a:lnTo>
                    <a:cubicBezTo>
                      <a:pt x="5713" y="8412"/>
                      <a:pt x="5713" y="8621"/>
                      <a:pt x="5587" y="8747"/>
                    </a:cubicBezTo>
                    <a:cubicBezTo>
                      <a:pt x="5524" y="8799"/>
                      <a:pt x="5446" y="8825"/>
                      <a:pt x="5367" y="8825"/>
                    </a:cubicBezTo>
                    <a:cubicBezTo>
                      <a:pt x="5289" y="8825"/>
                      <a:pt x="5211" y="8799"/>
                      <a:pt x="5148" y="8747"/>
                    </a:cubicBezTo>
                    <a:lnTo>
                      <a:pt x="3851" y="7449"/>
                    </a:lnTo>
                    <a:lnTo>
                      <a:pt x="3411" y="7889"/>
                    </a:lnTo>
                    <a:lnTo>
                      <a:pt x="4708" y="9186"/>
                    </a:lnTo>
                    <a:cubicBezTo>
                      <a:pt x="4876" y="9353"/>
                      <a:pt x="5106" y="9458"/>
                      <a:pt x="5357" y="9458"/>
                    </a:cubicBezTo>
                    <a:lnTo>
                      <a:pt x="7575" y="9458"/>
                    </a:lnTo>
                    <a:lnTo>
                      <a:pt x="7575" y="9793"/>
                    </a:lnTo>
                    <a:cubicBezTo>
                      <a:pt x="7575" y="9960"/>
                      <a:pt x="7428" y="10107"/>
                      <a:pt x="7261" y="10107"/>
                    </a:cubicBezTo>
                    <a:lnTo>
                      <a:pt x="4499" y="10107"/>
                    </a:lnTo>
                    <a:lnTo>
                      <a:pt x="1988" y="8203"/>
                    </a:lnTo>
                    <a:lnTo>
                      <a:pt x="628" y="8203"/>
                    </a:lnTo>
                    <a:lnTo>
                      <a:pt x="628" y="6319"/>
                    </a:lnTo>
                    <a:close/>
                    <a:moveTo>
                      <a:pt x="3474" y="1"/>
                    </a:moveTo>
                    <a:cubicBezTo>
                      <a:pt x="2951" y="1"/>
                      <a:pt x="2532" y="440"/>
                      <a:pt x="2532" y="942"/>
                    </a:cubicBezTo>
                    <a:lnTo>
                      <a:pt x="2532" y="1905"/>
                    </a:lnTo>
                    <a:lnTo>
                      <a:pt x="4478" y="1905"/>
                    </a:lnTo>
                    <a:cubicBezTo>
                      <a:pt x="4353" y="2239"/>
                      <a:pt x="4436" y="2637"/>
                      <a:pt x="4687" y="2888"/>
                    </a:cubicBezTo>
                    <a:lnTo>
                      <a:pt x="5608" y="3788"/>
                    </a:lnTo>
                    <a:cubicBezTo>
                      <a:pt x="5503" y="3871"/>
                      <a:pt x="5420" y="3976"/>
                      <a:pt x="5357" y="4060"/>
                    </a:cubicBezTo>
                    <a:cubicBezTo>
                      <a:pt x="5085" y="3683"/>
                      <a:pt x="4708" y="3474"/>
                      <a:pt x="4269" y="3474"/>
                    </a:cubicBezTo>
                    <a:cubicBezTo>
                      <a:pt x="3871" y="3474"/>
                      <a:pt x="3516" y="3641"/>
                      <a:pt x="3265" y="3934"/>
                    </a:cubicBezTo>
                    <a:cubicBezTo>
                      <a:pt x="3014" y="4206"/>
                      <a:pt x="2867" y="4583"/>
                      <a:pt x="2867" y="4980"/>
                    </a:cubicBezTo>
                    <a:cubicBezTo>
                      <a:pt x="2867" y="5211"/>
                      <a:pt x="2930" y="5441"/>
                      <a:pt x="3034" y="5671"/>
                    </a:cubicBezTo>
                    <a:lnTo>
                      <a:pt x="1" y="5671"/>
                    </a:lnTo>
                    <a:lnTo>
                      <a:pt x="1" y="8830"/>
                    </a:lnTo>
                    <a:lnTo>
                      <a:pt x="1779" y="8830"/>
                    </a:lnTo>
                    <a:lnTo>
                      <a:pt x="4290" y="10734"/>
                    </a:lnTo>
                    <a:lnTo>
                      <a:pt x="7240" y="10734"/>
                    </a:lnTo>
                    <a:cubicBezTo>
                      <a:pt x="7763" y="10734"/>
                      <a:pt x="8182" y="10295"/>
                      <a:pt x="8182" y="9793"/>
                    </a:cubicBezTo>
                    <a:lnTo>
                      <a:pt x="8182" y="8830"/>
                    </a:lnTo>
                    <a:lnTo>
                      <a:pt x="6257" y="8830"/>
                    </a:lnTo>
                    <a:cubicBezTo>
                      <a:pt x="6361" y="8496"/>
                      <a:pt x="6299" y="8098"/>
                      <a:pt x="6027" y="7847"/>
                    </a:cubicBezTo>
                    <a:lnTo>
                      <a:pt x="5796" y="7617"/>
                    </a:lnTo>
                    <a:cubicBezTo>
                      <a:pt x="5922" y="7512"/>
                      <a:pt x="6027" y="7428"/>
                      <a:pt x="6131" y="7324"/>
                    </a:cubicBezTo>
                    <a:cubicBezTo>
                      <a:pt x="7094" y="6508"/>
                      <a:pt x="7805" y="5901"/>
                      <a:pt x="7847" y="5064"/>
                    </a:cubicBezTo>
                    <a:lnTo>
                      <a:pt x="10734" y="5064"/>
                    </a:lnTo>
                    <a:lnTo>
                      <a:pt x="10734" y="1905"/>
                    </a:lnTo>
                    <a:lnTo>
                      <a:pt x="8956" y="1905"/>
                    </a:lnTo>
                    <a:lnTo>
                      <a:pt x="6424" y="1"/>
                    </a:lnTo>
                    <a:close/>
                  </a:path>
                </a:pathLst>
              </a:custGeom>
              <a:solidFill>
                <a:srgbClr val="0E3D69"/>
              </a:solidFill>
              <a:ln>
                <a:noFill/>
              </a:ln>
            </p:spPr>
            <p:txBody>
              <a:bodyPr spcFirstLastPara="1" wrap="square" lIns="243800" tIns="243800" rIns="243800" bIns="243800" anchor="ctr" anchorCtr="0">
                <a:noAutofit/>
              </a:bodyPr>
              <a:lstStyle/>
              <a:p>
                <a:pPr algn="l"/>
                <a:endParaRPr sz="6400"/>
              </a:p>
            </p:txBody>
          </p:sp>
        </p:grpSp>
      </p:grpSp>
      <p:sp>
        <p:nvSpPr>
          <p:cNvPr id="6" name="Tytuł 15">
            <a:extLst>
              <a:ext uri="{FF2B5EF4-FFF2-40B4-BE49-F238E27FC236}">
                <a16:creationId xmlns:a16="http://schemas.microsoft.com/office/drawing/2014/main" id="{74FC21AE-29EB-8C04-94AD-4D24C145574F}"/>
              </a:ext>
            </a:extLst>
          </p:cNvPr>
          <p:cNvSpPr txBox="1">
            <a:spLocks/>
          </p:cNvSpPr>
          <p:nvPr/>
        </p:nvSpPr>
        <p:spPr>
          <a:xfrm>
            <a:off x="2010405" y="23455"/>
            <a:ext cx="5143500"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APPENDIX</a:t>
            </a:r>
            <a:endParaRPr lang="pl-PL" sz="4000" spc="300" noProof="0" dirty="0">
              <a:latin typeface="Helvetica" pitchFamily="2" charset="0"/>
            </a:endParaRPr>
          </a:p>
        </p:txBody>
      </p:sp>
      <p:sp>
        <p:nvSpPr>
          <p:cNvPr id="8" name="TextBox 7">
            <a:extLst>
              <a:ext uri="{FF2B5EF4-FFF2-40B4-BE49-F238E27FC236}">
                <a16:creationId xmlns:a16="http://schemas.microsoft.com/office/drawing/2014/main" id="{6CAFCF1C-58E5-2365-8D98-B338EB450ADC}"/>
              </a:ext>
            </a:extLst>
          </p:cNvPr>
          <p:cNvSpPr txBox="1"/>
          <p:nvPr/>
        </p:nvSpPr>
        <p:spPr>
          <a:xfrm>
            <a:off x="5753100" y="4597643"/>
            <a:ext cx="12877800" cy="1938992"/>
          </a:xfrm>
          <a:prstGeom prst="rect">
            <a:avLst/>
          </a:prstGeom>
          <a:noFill/>
        </p:spPr>
        <p:txBody>
          <a:bodyPr wrap="square">
            <a:spAutoFit/>
          </a:bodyPr>
          <a:lstStyle/>
          <a:p>
            <a:r>
              <a:rPr lang="pl-PL" sz="12000" b="1" dirty="0">
                <a:solidFill>
                  <a:srgbClr val="0E3D69"/>
                </a:solidFill>
                <a:latin typeface="Helvetica" pitchFamily="2" charset="0"/>
              </a:rPr>
              <a:t>APPENDIX</a:t>
            </a:r>
            <a:endParaRPr lang="pl-PL" sz="12000" dirty="0">
              <a:solidFill>
                <a:srgbClr val="0E3D69"/>
              </a:solidFill>
              <a:latin typeface="Helvetica" pitchFamily="2" charset="0"/>
            </a:endParaRPr>
          </a:p>
        </p:txBody>
      </p:sp>
      <p:grpSp>
        <p:nvGrpSpPr>
          <p:cNvPr id="9" name="Group 8">
            <a:extLst>
              <a:ext uri="{FF2B5EF4-FFF2-40B4-BE49-F238E27FC236}">
                <a16:creationId xmlns:a16="http://schemas.microsoft.com/office/drawing/2014/main" id="{5F0AE9F1-1FCF-BBDA-8914-6F783DD83368}"/>
              </a:ext>
            </a:extLst>
          </p:cNvPr>
          <p:cNvGrpSpPr/>
          <p:nvPr/>
        </p:nvGrpSpPr>
        <p:grpSpPr>
          <a:xfrm>
            <a:off x="5753100" y="1095780"/>
            <a:ext cx="13198871" cy="2862322"/>
            <a:chOff x="434966" y="3184244"/>
            <a:chExt cx="13198871" cy="2862322"/>
          </a:xfrm>
        </p:grpSpPr>
        <p:sp>
          <p:nvSpPr>
            <p:cNvPr id="10" name="Rectangle 9">
              <a:extLst>
                <a:ext uri="{FF2B5EF4-FFF2-40B4-BE49-F238E27FC236}">
                  <a16:creationId xmlns:a16="http://schemas.microsoft.com/office/drawing/2014/main" id="{2561CC87-D0DA-349B-6787-F8E239C122AB}"/>
                </a:ext>
              </a:extLst>
            </p:cNvPr>
            <p:cNvSpPr/>
            <p:nvPr/>
          </p:nvSpPr>
          <p:spPr>
            <a:xfrm>
              <a:off x="434966" y="3184244"/>
              <a:ext cx="13198871" cy="2862322"/>
            </a:xfrm>
            <a:prstGeom prst="rect">
              <a:avLst/>
            </a:prstGeom>
            <a:noFill/>
          </p:spPr>
          <p:txBody>
            <a:bodyPr wrap="square" lIns="91440" tIns="45720" rIns="91440" bIns="45720">
              <a:spAutoFit/>
            </a:bodyPr>
            <a:lstStyle/>
            <a:p>
              <a:pPr algn="ctr"/>
              <a:r>
                <a:rPr lang="en-GB" sz="18000" b="1" cap="none" spc="-300" dirty="0">
                  <a:ln w="12700" cmpd="sng">
                    <a:noFill/>
                    <a:prstDash val="solid"/>
                  </a:ln>
                  <a:gradFill flip="none" rotWithShape="1">
                    <a:gsLst>
                      <a:gs pos="80000">
                        <a:srgbClr val="00A5BA"/>
                      </a:gs>
                      <a:gs pos="59000">
                        <a:srgbClr val="0E3D69"/>
                      </a:gs>
                      <a:gs pos="54000">
                        <a:srgbClr val="811916"/>
                      </a:gs>
                      <a:gs pos="20000">
                        <a:srgbClr val="AB0000"/>
                      </a:gs>
                    </a:gsLst>
                    <a:lin ang="0" scaled="1"/>
                    <a:tileRect/>
                  </a:gradFill>
                  <a:effectLst/>
                  <a:latin typeface="Montserrat Alternates Thin" pitchFamily="2" charset="77"/>
                  <a:ea typeface="Dotum" panose="020B0600000101010101" pitchFamily="34" charset="-127"/>
                  <a:cs typeface="Telugu MN" pitchFamily="2" charset="0"/>
                </a:rPr>
                <a:t>Medinice</a:t>
              </a:r>
              <a:endParaRPr lang="en-GB" sz="9000" b="1" cap="none" spc="-300" dirty="0">
                <a:ln w="12700" cmpd="sng">
                  <a:noFill/>
                  <a:prstDash val="solid"/>
                </a:ln>
                <a:gradFill flip="none" rotWithShape="1">
                  <a:gsLst>
                    <a:gs pos="80000">
                      <a:srgbClr val="00A5BA"/>
                    </a:gs>
                    <a:gs pos="59000">
                      <a:srgbClr val="0E3D69"/>
                    </a:gs>
                    <a:gs pos="54000">
                      <a:srgbClr val="811916"/>
                    </a:gs>
                    <a:gs pos="20000">
                      <a:srgbClr val="AB0000"/>
                    </a:gs>
                  </a:gsLst>
                  <a:lin ang="0" scaled="1"/>
                  <a:tileRect/>
                </a:gradFill>
                <a:effectLst/>
                <a:latin typeface="Montserrat Alternates Thin" pitchFamily="2" charset="77"/>
                <a:ea typeface="Dotum" panose="020B0600000101010101" pitchFamily="34" charset="-127"/>
                <a:cs typeface="Telugu MN" pitchFamily="2" charset="0"/>
              </a:endParaRPr>
            </a:p>
          </p:txBody>
        </p:sp>
        <p:sp>
          <p:nvSpPr>
            <p:cNvPr id="11" name="TextBox 10">
              <a:extLst>
                <a:ext uri="{FF2B5EF4-FFF2-40B4-BE49-F238E27FC236}">
                  <a16:creationId xmlns:a16="http://schemas.microsoft.com/office/drawing/2014/main" id="{CF3BA54E-20D1-3F44-4BB6-CCA1BE9D11C3}"/>
                </a:ext>
              </a:extLst>
            </p:cNvPr>
            <p:cNvSpPr txBox="1"/>
            <p:nvPr/>
          </p:nvSpPr>
          <p:spPr>
            <a:xfrm>
              <a:off x="11982509" y="3753631"/>
              <a:ext cx="1414368" cy="861774"/>
            </a:xfrm>
            <a:prstGeom prst="rect">
              <a:avLst/>
            </a:prstGeom>
            <a:noFill/>
          </p:spPr>
          <p:txBody>
            <a:bodyPr wrap="square">
              <a:spAutoFit/>
            </a:bodyPr>
            <a:lstStyle/>
            <a:p>
              <a:r>
                <a:rPr lang="en-GB" sz="5000" b="1" cap="none" spc="0" baseline="30000" dirty="0">
                  <a:ln w="12700" cmpd="sng">
                    <a:noFill/>
                    <a:prstDash val="solid"/>
                  </a:ln>
                  <a:gradFill flip="none" rotWithShape="1">
                    <a:gsLst>
                      <a:gs pos="80000">
                        <a:srgbClr val="00A5BA"/>
                      </a:gs>
                      <a:gs pos="59000">
                        <a:srgbClr val="0E3D69"/>
                      </a:gs>
                      <a:gs pos="54000">
                        <a:srgbClr val="811916"/>
                      </a:gs>
                      <a:gs pos="20000">
                        <a:srgbClr val="AB0000"/>
                      </a:gs>
                    </a:gsLst>
                    <a:lin ang="0" scaled="1"/>
                    <a:tileRect/>
                  </a:gradFill>
                  <a:effectLst/>
                  <a:latin typeface="Montserrat Alternates Thin" pitchFamily="2" charset="77"/>
                  <a:ea typeface="Open Sans ExtraBold" pitchFamily="2" charset="0"/>
                  <a:cs typeface="Open Sans ExtraBold" pitchFamily="2" charset="0"/>
                </a:rPr>
                <a:t>®</a:t>
              </a:r>
              <a:endParaRPr lang="pl-PL" sz="5000" dirty="0"/>
            </a:p>
          </p:txBody>
        </p:sp>
      </p:grpSp>
    </p:spTree>
    <p:extLst>
      <p:ext uri="{BB962C8B-B14F-4D97-AF65-F5344CB8AC3E}">
        <p14:creationId xmlns:p14="http://schemas.microsoft.com/office/powerpoint/2010/main" val="351601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DD209454-28B4-66EA-B660-1B71F6178B8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EBE4C5B-FD71-40B3-E000-0D4A6B7520DC}"/>
              </a:ext>
            </a:extLst>
          </p:cNvPr>
          <p:cNvSpPr/>
          <p:nvPr/>
        </p:nvSpPr>
        <p:spPr>
          <a:xfrm>
            <a:off x="21766808" y="12164303"/>
            <a:ext cx="1389913" cy="5811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pic>
        <p:nvPicPr>
          <p:cNvPr id="3" name="Picture 2">
            <a:extLst>
              <a:ext uri="{FF2B5EF4-FFF2-40B4-BE49-F238E27FC236}">
                <a16:creationId xmlns:a16="http://schemas.microsoft.com/office/drawing/2014/main" id="{8233B1BA-2771-8D01-4D62-0150165EE76F}"/>
              </a:ext>
            </a:extLst>
          </p:cNvPr>
          <p:cNvPicPr>
            <a:picLocks noChangeAspect="1"/>
          </p:cNvPicPr>
          <p:nvPr/>
        </p:nvPicPr>
        <p:blipFill>
          <a:blip r:embed="rId3">
            <a:extLst>
              <a:ext uri="{28A0092B-C50C-407E-A947-70E740481C1C}">
                <a14:useLocalDpi xmlns:a14="http://schemas.microsoft.com/office/drawing/2010/main" val="0"/>
              </a:ext>
            </a:extLst>
          </a:blip>
          <a:srcRect r="3519"/>
          <a:stretch/>
        </p:blipFill>
        <p:spPr>
          <a:xfrm>
            <a:off x="996748" y="12234797"/>
            <a:ext cx="22361221" cy="510694"/>
          </a:xfrm>
          <a:prstGeom prst="rect">
            <a:avLst/>
          </a:prstGeom>
        </p:spPr>
      </p:pic>
      <p:pic>
        <p:nvPicPr>
          <p:cNvPr id="5" name="Picture 4" descr="A line graph with a blue line&#10;&#10;AI-generated content may be incorrect.">
            <a:extLst>
              <a:ext uri="{FF2B5EF4-FFF2-40B4-BE49-F238E27FC236}">
                <a16:creationId xmlns:a16="http://schemas.microsoft.com/office/drawing/2014/main" id="{B9CF21A4-BC38-E65A-A409-BC72C58EB8B2}"/>
              </a:ext>
            </a:extLst>
          </p:cNvPr>
          <p:cNvPicPr>
            <a:picLocks noChangeAspect="1"/>
          </p:cNvPicPr>
          <p:nvPr/>
        </p:nvPicPr>
        <p:blipFill>
          <a:blip r:embed="rId4">
            <a:extLst>
              <a:ext uri="{28A0092B-C50C-407E-A947-70E740481C1C}">
                <a14:useLocalDpi xmlns:a14="http://schemas.microsoft.com/office/drawing/2010/main" val="0"/>
              </a:ext>
            </a:extLst>
          </a:blip>
          <a:srcRect l="5441" b="2013"/>
          <a:stretch/>
        </p:blipFill>
        <p:spPr>
          <a:xfrm>
            <a:off x="1065677" y="9679471"/>
            <a:ext cx="22250292" cy="2686371"/>
          </a:xfrm>
          <a:prstGeom prst="rect">
            <a:avLst/>
          </a:prstGeom>
        </p:spPr>
      </p:pic>
      <p:sp>
        <p:nvSpPr>
          <p:cNvPr id="6" name="TextBox 5">
            <a:extLst>
              <a:ext uri="{FF2B5EF4-FFF2-40B4-BE49-F238E27FC236}">
                <a16:creationId xmlns:a16="http://schemas.microsoft.com/office/drawing/2014/main" id="{5E3B4F04-351C-A0DC-2812-E906759C6F73}"/>
              </a:ext>
            </a:extLst>
          </p:cNvPr>
          <p:cNvSpPr txBox="1"/>
          <p:nvPr/>
        </p:nvSpPr>
        <p:spPr>
          <a:xfrm>
            <a:off x="16723287" y="9586902"/>
            <a:ext cx="184730" cy="1077218"/>
          </a:xfrm>
          <a:prstGeom prst="rect">
            <a:avLst/>
          </a:prstGeom>
          <a:noFill/>
        </p:spPr>
        <p:txBody>
          <a:bodyPr wrap="none" rtlCol="0">
            <a:spAutoFit/>
          </a:bodyPr>
          <a:lstStyle/>
          <a:p>
            <a:endParaRPr lang="pl-PL" sz="6400"/>
          </a:p>
        </p:txBody>
      </p:sp>
      <p:sp>
        <p:nvSpPr>
          <p:cNvPr id="25" name="TextBox 24">
            <a:extLst>
              <a:ext uri="{FF2B5EF4-FFF2-40B4-BE49-F238E27FC236}">
                <a16:creationId xmlns:a16="http://schemas.microsoft.com/office/drawing/2014/main" id="{7514ACFF-0403-48C6-597A-62A4A990C1C1}"/>
              </a:ext>
            </a:extLst>
          </p:cNvPr>
          <p:cNvSpPr txBox="1"/>
          <p:nvPr/>
        </p:nvSpPr>
        <p:spPr>
          <a:xfrm>
            <a:off x="1065678" y="8533704"/>
            <a:ext cx="2523818"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New projects acquisition</a:t>
            </a:r>
          </a:p>
        </p:txBody>
      </p:sp>
      <p:sp>
        <p:nvSpPr>
          <p:cNvPr id="26" name="TextBox 25">
            <a:extLst>
              <a:ext uri="{FF2B5EF4-FFF2-40B4-BE49-F238E27FC236}">
                <a16:creationId xmlns:a16="http://schemas.microsoft.com/office/drawing/2014/main" id="{1FE57B40-0DEA-D7B3-0A81-E5E4CF094D17}"/>
              </a:ext>
            </a:extLst>
          </p:cNvPr>
          <p:cNvSpPr txBox="1"/>
          <p:nvPr/>
        </p:nvSpPr>
        <p:spPr>
          <a:xfrm>
            <a:off x="3850471" y="8533704"/>
            <a:ext cx="2893660"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a:t>
            </a:r>
            <a:b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preclinical trials</a:t>
            </a:r>
          </a:p>
        </p:txBody>
      </p:sp>
      <p:sp>
        <p:nvSpPr>
          <p:cNvPr id="27" name="TextBox 26">
            <a:extLst>
              <a:ext uri="{FF2B5EF4-FFF2-40B4-BE49-F238E27FC236}">
                <a16:creationId xmlns:a16="http://schemas.microsoft.com/office/drawing/2014/main" id="{0078F250-E193-1445-8D19-5521529B7E49}"/>
              </a:ext>
            </a:extLst>
          </p:cNvPr>
          <p:cNvSpPr txBox="1"/>
          <p:nvPr/>
        </p:nvSpPr>
        <p:spPr>
          <a:xfrm>
            <a:off x="9503571" y="8533704"/>
            <a:ext cx="2837284"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MiniMax</a:t>
            </a:r>
            <a:b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preclinical trials</a:t>
            </a:r>
          </a:p>
        </p:txBody>
      </p:sp>
      <p:sp>
        <p:nvSpPr>
          <p:cNvPr id="28" name="TextBox 27">
            <a:extLst>
              <a:ext uri="{FF2B5EF4-FFF2-40B4-BE49-F238E27FC236}">
                <a16:creationId xmlns:a16="http://schemas.microsoft.com/office/drawing/2014/main" id="{B1518354-9F47-1038-90E0-31F01027DF49}"/>
              </a:ext>
            </a:extLst>
          </p:cNvPr>
          <p:cNvSpPr txBox="1"/>
          <p:nvPr/>
        </p:nvSpPr>
        <p:spPr>
          <a:xfrm>
            <a:off x="12343599" y="8533704"/>
            <a:ext cx="4275619"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 positive</a:t>
            </a:r>
            <a:b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animal trials report</a:t>
            </a:r>
          </a:p>
        </p:txBody>
      </p:sp>
      <p:sp>
        <p:nvSpPr>
          <p:cNvPr id="29" name="TextBox 28">
            <a:extLst>
              <a:ext uri="{FF2B5EF4-FFF2-40B4-BE49-F238E27FC236}">
                <a16:creationId xmlns:a16="http://schemas.microsoft.com/office/drawing/2014/main" id="{7EFB7190-EFE4-155C-10CF-783650B8E425}"/>
              </a:ext>
            </a:extLst>
          </p:cNvPr>
          <p:cNvSpPr txBox="1"/>
          <p:nvPr/>
        </p:nvSpPr>
        <p:spPr>
          <a:xfrm>
            <a:off x="16396046" y="8579575"/>
            <a:ext cx="2294475"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a:t>
            </a:r>
            <a:b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human trials</a:t>
            </a:r>
          </a:p>
        </p:txBody>
      </p:sp>
      <p:cxnSp>
        <p:nvCxnSpPr>
          <p:cNvPr id="30" name="Straight Connector 29">
            <a:extLst>
              <a:ext uri="{FF2B5EF4-FFF2-40B4-BE49-F238E27FC236}">
                <a16:creationId xmlns:a16="http://schemas.microsoft.com/office/drawing/2014/main" id="{B9469F2A-C928-E893-E55B-93C26D6378B4}"/>
              </a:ext>
            </a:extLst>
          </p:cNvPr>
          <p:cNvCxnSpPr>
            <a:cxnSpLocks/>
            <a:stCxn id="25" idx="2"/>
          </p:cNvCxnSpPr>
          <p:nvPr/>
        </p:nvCxnSpPr>
        <p:spPr>
          <a:xfrm>
            <a:off x="2327587" y="9549367"/>
            <a:ext cx="1824470" cy="1709691"/>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B15416-CFA9-D41E-B500-80B33D87F6DC}"/>
              </a:ext>
            </a:extLst>
          </p:cNvPr>
          <p:cNvCxnSpPr>
            <a:cxnSpLocks/>
            <a:stCxn id="26" idx="2"/>
          </p:cNvCxnSpPr>
          <p:nvPr/>
        </p:nvCxnSpPr>
        <p:spPr>
          <a:xfrm>
            <a:off x="5297301" y="9549367"/>
            <a:ext cx="1284914" cy="1915744"/>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A783EA-1B94-684B-1B59-6B1E4613044F}"/>
              </a:ext>
            </a:extLst>
          </p:cNvPr>
          <p:cNvCxnSpPr>
            <a:cxnSpLocks/>
            <a:stCxn id="27" idx="2"/>
          </p:cNvCxnSpPr>
          <p:nvPr/>
        </p:nvCxnSpPr>
        <p:spPr>
          <a:xfrm>
            <a:off x="10922213" y="9549367"/>
            <a:ext cx="206338" cy="1114753"/>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9AC8DB-9B1E-AB2E-ACDF-2CF4E633325F}"/>
              </a:ext>
            </a:extLst>
          </p:cNvPr>
          <p:cNvCxnSpPr>
            <a:cxnSpLocks/>
            <a:stCxn id="28" idx="2"/>
          </p:cNvCxnSpPr>
          <p:nvPr/>
        </p:nvCxnSpPr>
        <p:spPr>
          <a:xfrm>
            <a:off x="14481409" y="9549367"/>
            <a:ext cx="438173" cy="1726898"/>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70A728-6578-43E8-0F4C-3B21BB7621B1}"/>
              </a:ext>
            </a:extLst>
          </p:cNvPr>
          <p:cNvCxnSpPr>
            <a:cxnSpLocks/>
            <a:stCxn id="29" idx="2"/>
          </p:cNvCxnSpPr>
          <p:nvPr/>
        </p:nvCxnSpPr>
        <p:spPr>
          <a:xfrm>
            <a:off x="17543284" y="9595238"/>
            <a:ext cx="1810528" cy="2195422"/>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88254F-C2E0-A911-B771-5B5CAC54E93B}"/>
              </a:ext>
            </a:extLst>
          </p:cNvPr>
          <p:cNvSpPr txBox="1"/>
          <p:nvPr/>
        </p:nvSpPr>
        <p:spPr>
          <a:xfrm>
            <a:off x="6979167" y="8533704"/>
            <a:ext cx="2294475"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PacePress</a:t>
            </a:r>
            <a:b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clinical trials</a:t>
            </a:r>
          </a:p>
        </p:txBody>
      </p:sp>
      <p:cxnSp>
        <p:nvCxnSpPr>
          <p:cNvPr id="36" name="Straight Connector 35">
            <a:extLst>
              <a:ext uri="{FF2B5EF4-FFF2-40B4-BE49-F238E27FC236}">
                <a16:creationId xmlns:a16="http://schemas.microsoft.com/office/drawing/2014/main" id="{B34E9E8D-0C70-416C-572D-9270CEC6C95E}"/>
              </a:ext>
            </a:extLst>
          </p:cNvPr>
          <p:cNvCxnSpPr>
            <a:cxnSpLocks/>
            <a:endCxn id="35" idx="2"/>
          </p:cNvCxnSpPr>
          <p:nvPr/>
        </p:nvCxnSpPr>
        <p:spPr>
          <a:xfrm flipH="1" flipV="1">
            <a:off x="8126405" y="9549367"/>
            <a:ext cx="1242095" cy="809582"/>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5396413-DA77-6650-BB63-4E0547AFED5A}"/>
              </a:ext>
            </a:extLst>
          </p:cNvPr>
          <p:cNvSpPr txBox="1"/>
          <p:nvPr/>
        </p:nvSpPr>
        <p:spPr>
          <a:xfrm>
            <a:off x="18870851" y="8551420"/>
            <a:ext cx="2041327"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PacePress</a:t>
            </a:r>
            <a:b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CE MDR</a:t>
            </a:r>
          </a:p>
        </p:txBody>
      </p:sp>
      <p:cxnSp>
        <p:nvCxnSpPr>
          <p:cNvPr id="38" name="Straight Connector 37">
            <a:extLst>
              <a:ext uri="{FF2B5EF4-FFF2-40B4-BE49-F238E27FC236}">
                <a16:creationId xmlns:a16="http://schemas.microsoft.com/office/drawing/2014/main" id="{A48D8D46-11D2-A5A2-1D0E-2D6136450E2C}"/>
              </a:ext>
            </a:extLst>
          </p:cNvPr>
          <p:cNvCxnSpPr>
            <a:cxnSpLocks/>
            <a:stCxn id="37" idx="2"/>
          </p:cNvCxnSpPr>
          <p:nvPr/>
        </p:nvCxnSpPr>
        <p:spPr>
          <a:xfrm>
            <a:off x="19891515" y="9567083"/>
            <a:ext cx="1875293" cy="2195422"/>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FCD53F0-F4B7-3677-876B-2C4E8724EEA6}"/>
              </a:ext>
            </a:extLst>
          </p:cNvPr>
          <p:cNvSpPr txBox="1"/>
          <p:nvPr/>
        </p:nvSpPr>
        <p:spPr>
          <a:xfrm>
            <a:off x="21211715" y="8551420"/>
            <a:ext cx="2041327" cy="1015663"/>
          </a:xfrm>
          <a:prstGeom prst="rect">
            <a:avLst/>
          </a:prstGeom>
          <a:noFill/>
        </p:spPr>
        <p:txBody>
          <a:bodyPr wrap="square" rtlCol="0">
            <a:spAutoFit/>
          </a:bodyPr>
          <a:lstStyle/>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AtriClamp</a:t>
            </a:r>
          </a:p>
          <a:p>
            <a:pPr algn="l"/>
            <a:r>
              <a:rPr lang="en-GB" sz="3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UE grant</a:t>
            </a:r>
          </a:p>
        </p:txBody>
      </p:sp>
      <p:cxnSp>
        <p:nvCxnSpPr>
          <p:cNvPr id="40" name="Straight Connector 39">
            <a:extLst>
              <a:ext uri="{FF2B5EF4-FFF2-40B4-BE49-F238E27FC236}">
                <a16:creationId xmlns:a16="http://schemas.microsoft.com/office/drawing/2014/main" id="{18A667CF-DA6B-8F5D-C500-5DF8C3E90F85}"/>
              </a:ext>
            </a:extLst>
          </p:cNvPr>
          <p:cNvCxnSpPr>
            <a:cxnSpLocks/>
            <a:stCxn id="39" idx="2"/>
          </p:cNvCxnSpPr>
          <p:nvPr/>
        </p:nvCxnSpPr>
        <p:spPr>
          <a:xfrm flipH="1">
            <a:off x="22230492" y="9567083"/>
            <a:ext cx="1887" cy="2122180"/>
          </a:xfrm>
          <a:prstGeom prst="line">
            <a:avLst/>
          </a:prstGeom>
          <a:ln w="12700" cap="rnd">
            <a:solidFill>
              <a:srgbClr val="0E3D69"/>
            </a:solidFill>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354B181E-9F31-033C-1A9D-7CE1BD93DC15}"/>
              </a:ext>
            </a:extLst>
          </p:cNvPr>
          <p:cNvSpPr/>
          <p:nvPr/>
        </p:nvSpPr>
        <p:spPr>
          <a:xfrm>
            <a:off x="1053433" y="1533309"/>
            <a:ext cx="10764907" cy="6059703"/>
          </a:xfrm>
          <a:prstGeom prst="roundRect">
            <a:avLst>
              <a:gd name="adj" fmla="val 7010"/>
            </a:avLst>
          </a:prstGeom>
          <a:blipFill>
            <a:blip r:embed="rId5"/>
            <a:stretch>
              <a:fillRect/>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Rounded Rectangle 1">
            <a:extLst>
              <a:ext uri="{FF2B5EF4-FFF2-40B4-BE49-F238E27FC236}">
                <a16:creationId xmlns:a16="http://schemas.microsoft.com/office/drawing/2014/main" id="{AF47B2FA-DB80-0A9B-AD58-AAC394BB971F}"/>
              </a:ext>
            </a:extLst>
          </p:cNvPr>
          <p:cNvSpPr/>
          <p:nvPr/>
        </p:nvSpPr>
        <p:spPr>
          <a:xfrm>
            <a:off x="12605067" y="6440503"/>
            <a:ext cx="8316095" cy="1198800"/>
          </a:xfrm>
          <a:prstGeom prst="roundRect">
            <a:avLst/>
          </a:prstGeom>
          <a:solidFill>
            <a:srgbClr val="00A5BA"/>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Rounded Rectangle 3">
            <a:extLst>
              <a:ext uri="{FF2B5EF4-FFF2-40B4-BE49-F238E27FC236}">
                <a16:creationId xmlns:a16="http://schemas.microsoft.com/office/drawing/2014/main" id="{EA038F9E-8149-1A36-99A3-1D8DC7D54504}"/>
              </a:ext>
            </a:extLst>
          </p:cNvPr>
          <p:cNvSpPr/>
          <p:nvPr/>
        </p:nvSpPr>
        <p:spPr>
          <a:xfrm>
            <a:off x="15825096" y="6440503"/>
            <a:ext cx="7515605" cy="1198800"/>
          </a:xfrm>
          <a:prstGeom prst="roundRect">
            <a:avLst/>
          </a:prstGeom>
          <a:solidFill>
            <a:srgbClr val="003D69"/>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Rounded Rectangle 6">
            <a:extLst>
              <a:ext uri="{FF2B5EF4-FFF2-40B4-BE49-F238E27FC236}">
                <a16:creationId xmlns:a16="http://schemas.microsoft.com/office/drawing/2014/main" id="{6C4DED5A-8754-E84F-4534-017F6D5B6CBE}"/>
              </a:ext>
            </a:extLst>
          </p:cNvPr>
          <p:cNvSpPr/>
          <p:nvPr/>
        </p:nvSpPr>
        <p:spPr>
          <a:xfrm>
            <a:off x="12605067" y="4838315"/>
            <a:ext cx="8316095" cy="1198800"/>
          </a:xfrm>
          <a:prstGeom prst="roundRect">
            <a:avLst/>
          </a:prstGeom>
          <a:solidFill>
            <a:srgbClr val="00A5BA"/>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Rounded Rectangle 7">
            <a:extLst>
              <a:ext uri="{FF2B5EF4-FFF2-40B4-BE49-F238E27FC236}">
                <a16:creationId xmlns:a16="http://schemas.microsoft.com/office/drawing/2014/main" id="{64D02773-B278-D520-56BC-D381EFD93711}"/>
              </a:ext>
            </a:extLst>
          </p:cNvPr>
          <p:cNvSpPr/>
          <p:nvPr/>
        </p:nvSpPr>
        <p:spPr>
          <a:xfrm>
            <a:off x="13267219" y="4838315"/>
            <a:ext cx="10073487" cy="1198800"/>
          </a:xfrm>
          <a:prstGeom prst="roundRect">
            <a:avLst/>
          </a:prstGeom>
          <a:solidFill>
            <a:srgbClr val="003D69"/>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Rounded Rectangle 9">
            <a:extLst>
              <a:ext uri="{FF2B5EF4-FFF2-40B4-BE49-F238E27FC236}">
                <a16:creationId xmlns:a16="http://schemas.microsoft.com/office/drawing/2014/main" id="{3D01D765-3317-EB9C-22BA-0021D3C5BA96}"/>
              </a:ext>
            </a:extLst>
          </p:cNvPr>
          <p:cNvSpPr/>
          <p:nvPr/>
        </p:nvSpPr>
        <p:spPr>
          <a:xfrm>
            <a:off x="12605067" y="3205647"/>
            <a:ext cx="8316095" cy="1198800"/>
          </a:xfrm>
          <a:prstGeom prst="roundRect">
            <a:avLst/>
          </a:prstGeom>
          <a:solidFill>
            <a:srgbClr val="00A5BA"/>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Rounded Rectangle 10">
            <a:extLst>
              <a:ext uri="{FF2B5EF4-FFF2-40B4-BE49-F238E27FC236}">
                <a16:creationId xmlns:a16="http://schemas.microsoft.com/office/drawing/2014/main" id="{998D3BA0-B469-A064-54D2-1B91C51AD772}"/>
              </a:ext>
            </a:extLst>
          </p:cNvPr>
          <p:cNvSpPr/>
          <p:nvPr/>
        </p:nvSpPr>
        <p:spPr>
          <a:xfrm>
            <a:off x="13267219" y="3205647"/>
            <a:ext cx="10073487" cy="1198800"/>
          </a:xfrm>
          <a:prstGeom prst="roundRect">
            <a:avLst/>
          </a:prstGeom>
          <a:solidFill>
            <a:srgbClr val="003D69"/>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Rounded Rectangle 11">
            <a:extLst>
              <a:ext uri="{FF2B5EF4-FFF2-40B4-BE49-F238E27FC236}">
                <a16:creationId xmlns:a16="http://schemas.microsoft.com/office/drawing/2014/main" id="{3E3D08D5-99DC-C427-8B0C-7C948290823F}"/>
              </a:ext>
            </a:extLst>
          </p:cNvPr>
          <p:cNvSpPr/>
          <p:nvPr/>
        </p:nvSpPr>
        <p:spPr>
          <a:xfrm>
            <a:off x="12605067" y="1572979"/>
            <a:ext cx="8316095" cy="1198800"/>
          </a:xfrm>
          <a:prstGeom prst="roundRect">
            <a:avLst/>
          </a:prstGeom>
          <a:solidFill>
            <a:srgbClr val="00A5BA"/>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Rounded Rectangle 12">
            <a:extLst>
              <a:ext uri="{FF2B5EF4-FFF2-40B4-BE49-F238E27FC236}">
                <a16:creationId xmlns:a16="http://schemas.microsoft.com/office/drawing/2014/main" id="{84F43B27-BE54-0958-EC1C-D6A701169C81}"/>
              </a:ext>
            </a:extLst>
          </p:cNvPr>
          <p:cNvSpPr/>
          <p:nvPr/>
        </p:nvSpPr>
        <p:spPr>
          <a:xfrm>
            <a:off x="13267219" y="1572979"/>
            <a:ext cx="10073487" cy="1198800"/>
          </a:xfrm>
          <a:prstGeom prst="roundRect">
            <a:avLst/>
          </a:prstGeom>
          <a:solidFill>
            <a:srgbClr val="003D69"/>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extBox 15">
            <a:extLst>
              <a:ext uri="{FF2B5EF4-FFF2-40B4-BE49-F238E27FC236}">
                <a16:creationId xmlns:a16="http://schemas.microsoft.com/office/drawing/2014/main" id="{EFA911C0-2756-2D90-53B7-0A6843A1EAB9}"/>
              </a:ext>
            </a:extLst>
          </p:cNvPr>
          <p:cNvSpPr txBox="1"/>
          <p:nvPr/>
        </p:nvSpPr>
        <p:spPr>
          <a:xfrm>
            <a:off x="13745023" y="1861105"/>
            <a:ext cx="4334683" cy="646331"/>
          </a:xfrm>
          <a:prstGeom prst="rect">
            <a:avLst/>
          </a:prstGeom>
          <a:noFill/>
        </p:spPr>
        <p:txBody>
          <a:bodyPr wrap="square" rtlCol="0">
            <a:spAutoFit/>
          </a:bodyPr>
          <a:lstStyle/>
          <a:p>
            <a:pPr algn="l"/>
            <a:r>
              <a:rPr lang="pl-PL"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17</a:t>
            </a:r>
            <a:r>
              <a:rPr lang="pl-PL" sz="360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 PLN</a:t>
            </a:r>
          </a:p>
        </p:txBody>
      </p:sp>
      <p:sp>
        <p:nvSpPr>
          <p:cNvPr id="17" name="TextBox 16">
            <a:extLst>
              <a:ext uri="{FF2B5EF4-FFF2-40B4-BE49-F238E27FC236}">
                <a16:creationId xmlns:a16="http://schemas.microsoft.com/office/drawing/2014/main" id="{9B7019DE-1B97-3BB8-ADE5-FCC9D9E38B08}"/>
              </a:ext>
            </a:extLst>
          </p:cNvPr>
          <p:cNvSpPr txBox="1"/>
          <p:nvPr/>
        </p:nvSpPr>
        <p:spPr>
          <a:xfrm>
            <a:off x="16630591" y="1791215"/>
            <a:ext cx="6502831" cy="646331"/>
          </a:xfrm>
          <a:prstGeom prst="rect">
            <a:avLst/>
          </a:prstGeom>
          <a:noFill/>
        </p:spPr>
        <p:txBody>
          <a:bodyPr wrap="square" lIns="91440" tIns="45720" rIns="91440" bIns="45720" rtlCol="0" anchor="t">
            <a:spAutoFit/>
          </a:bodyPr>
          <a:lstStyle/>
          <a:p>
            <a:pPr algn="l"/>
            <a:r>
              <a:rPr lang="pl-PL" sz="3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grants</a:t>
            </a:r>
            <a:r>
              <a:rPr lang="pl-PL"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received</a:t>
            </a:r>
            <a:endParaRPr lang="pl-PL" sz="3600" noProof="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66F00BE8-0F97-B718-61AF-EDDF943D5850}"/>
              </a:ext>
            </a:extLst>
          </p:cNvPr>
          <p:cNvSpPr txBox="1"/>
          <p:nvPr/>
        </p:nvSpPr>
        <p:spPr>
          <a:xfrm>
            <a:off x="13745023" y="3485139"/>
            <a:ext cx="4334683" cy="646331"/>
          </a:xfrm>
          <a:prstGeom prst="rect">
            <a:avLst/>
          </a:prstGeom>
          <a:noFill/>
        </p:spPr>
        <p:txBody>
          <a:bodyPr wrap="square" rtlCol="0">
            <a:spAutoFit/>
          </a:bodyPr>
          <a:lstStyle/>
          <a:p>
            <a:pPr algn="l"/>
            <a:r>
              <a:rPr lang="pl-PL"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r>
              <a:rPr lang="pl-PL" sz="3600"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 M PLN</a:t>
            </a:r>
          </a:p>
        </p:txBody>
      </p:sp>
      <p:sp>
        <p:nvSpPr>
          <p:cNvPr id="19" name="TextBox 18">
            <a:extLst>
              <a:ext uri="{FF2B5EF4-FFF2-40B4-BE49-F238E27FC236}">
                <a16:creationId xmlns:a16="http://schemas.microsoft.com/office/drawing/2014/main" id="{BD0A41E1-5306-F356-92BB-CCD4C1A2190E}"/>
              </a:ext>
            </a:extLst>
          </p:cNvPr>
          <p:cNvSpPr txBox="1"/>
          <p:nvPr/>
        </p:nvSpPr>
        <p:spPr>
          <a:xfrm>
            <a:off x="16630592" y="3485139"/>
            <a:ext cx="6502827" cy="646331"/>
          </a:xfrm>
          <a:prstGeom prst="rect">
            <a:avLst/>
          </a:prstGeom>
          <a:noFill/>
        </p:spPr>
        <p:txBody>
          <a:bodyPr wrap="square" lIns="91440" tIns="45720" rIns="91440" bIns="45720" rtlCol="0" anchor="t">
            <a:spAutoFit/>
          </a:bodyPr>
          <a:lstStyle/>
          <a:p>
            <a:pPr algn="l"/>
            <a:r>
              <a:rPr lang="pl-PL" sz="3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funds</a:t>
            </a:r>
            <a:r>
              <a:rPr lang="pl-PL"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raised</a:t>
            </a:r>
            <a:endParaRPr lang="pl-PL" sz="3600" noProof="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696933DD-B832-A0B2-0A2E-65BCF66CF270}"/>
              </a:ext>
            </a:extLst>
          </p:cNvPr>
          <p:cNvSpPr txBox="1"/>
          <p:nvPr/>
        </p:nvSpPr>
        <p:spPr>
          <a:xfrm>
            <a:off x="13745023" y="5124768"/>
            <a:ext cx="4334683" cy="646331"/>
          </a:xfrm>
          <a:prstGeom prst="rect">
            <a:avLst/>
          </a:prstGeom>
          <a:noFill/>
        </p:spPr>
        <p:txBody>
          <a:bodyPr wrap="square" rtlCol="0">
            <a:spAutoFit/>
          </a:bodyPr>
          <a:lstStyle/>
          <a:p>
            <a:pPr algn="l"/>
            <a:r>
              <a:rPr lang="pl-PL" sz="3600"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589 M PLN</a:t>
            </a:r>
          </a:p>
        </p:txBody>
      </p:sp>
      <p:sp>
        <p:nvSpPr>
          <p:cNvPr id="21" name="TextBox 20">
            <a:extLst>
              <a:ext uri="{FF2B5EF4-FFF2-40B4-BE49-F238E27FC236}">
                <a16:creationId xmlns:a16="http://schemas.microsoft.com/office/drawing/2014/main" id="{5C0B9256-6F79-8C8E-FEC1-8EC411015075}"/>
              </a:ext>
            </a:extLst>
          </p:cNvPr>
          <p:cNvSpPr txBox="1"/>
          <p:nvPr/>
        </p:nvSpPr>
        <p:spPr>
          <a:xfrm>
            <a:off x="16630591" y="5071532"/>
            <a:ext cx="6851049" cy="646331"/>
          </a:xfrm>
          <a:prstGeom prst="rect">
            <a:avLst/>
          </a:prstGeom>
          <a:noFill/>
        </p:spPr>
        <p:txBody>
          <a:bodyPr wrap="square" rtlCol="0">
            <a:spAutoFit/>
          </a:bodyPr>
          <a:lstStyle/>
          <a:p>
            <a:pPr algn="l"/>
            <a:r>
              <a:rPr lang="pl-PL" sz="3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est</a:t>
            </a:r>
            <a:r>
              <a:rPr lang="pl-PL"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projects</a:t>
            </a:r>
            <a:r>
              <a:rPr lang="pl-PL"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value</a:t>
            </a:r>
            <a:endParaRPr lang="pl-PL" sz="360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22" name="Straight Connector 21">
            <a:extLst>
              <a:ext uri="{FF2B5EF4-FFF2-40B4-BE49-F238E27FC236}">
                <a16:creationId xmlns:a16="http://schemas.microsoft.com/office/drawing/2014/main" id="{67E66DF3-4478-2A57-C19A-6AEE974E09FE}"/>
              </a:ext>
            </a:extLst>
          </p:cNvPr>
          <p:cNvCxnSpPr>
            <a:cxnSpLocks/>
          </p:cNvCxnSpPr>
          <p:nvPr/>
        </p:nvCxnSpPr>
        <p:spPr>
          <a:xfrm>
            <a:off x="16398492" y="1572979"/>
            <a:ext cx="0" cy="443474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197B5BF-18AF-65FD-D149-C7B4BBE08C57}"/>
              </a:ext>
            </a:extLst>
          </p:cNvPr>
          <p:cNvSpPr txBox="1"/>
          <p:nvPr/>
        </p:nvSpPr>
        <p:spPr>
          <a:xfrm>
            <a:off x="16630592" y="6680130"/>
            <a:ext cx="3944986" cy="646331"/>
          </a:xfrm>
          <a:prstGeom prst="rect">
            <a:avLst/>
          </a:prstGeom>
          <a:noFill/>
        </p:spPr>
        <p:txBody>
          <a:bodyPr wrap="square" rtlCol="0">
            <a:spAutoFit/>
          </a:bodyPr>
          <a:lstStyle/>
          <a:p>
            <a:pPr algn="l"/>
            <a:r>
              <a:rPr lang="pl-PL"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75</a:t>
            </a:r>
            <a:r>
              <a:rPr lang="pl-PL" sz="3600"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pl-PL"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noProof="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free</a:t>
            </a:r>
            <a:r>
              <a:rPr lang="pl-PL" sz="3600"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noProof="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float</a:t>
            </a:r>
            <a:endParaRPr lang="pl-PL" sz="3600"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41" name="Straight Connector 40">
            <a:extLst>
              <a:ext uri="{FF2B5EF4-FFF2-40B4-BE49-F238E27FC236}">
                <a16:creationId xmlns:a16="http://schemas.microsoft.com/office/drawing/2014/main" id="{1E5CB8AC-AB1B-67AB-3F81-10B160F7B598}"/>
              </a:ext>
            </a:extLst>
          </p:cNvPr>
          <p:cNvCxnSpPr>
            <a:cxnSpLocks/>
          </p:cNvCxnSpPr>
          <p:nvPr/>
        </p:nvCxnSpPr>
        <p:spPr>
          <a:xfrm>
            <a:off x="13335750" y="1433908"/>
            <a:ext cx="0" cy="4854531"/>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B03B0D9-026F-9B74-2B8E-12C5C3B6B967}"/>
              </a:ext>
            </a:extLst>
          </p:cNvPr>
          <p:cNvSpPr txBox="1"/>
          <p:nvPr/>
        </p:nvSpPr>
        <p:spPr>
          <a:xfrm>
            <a:off x="12686634" y="6716729"/>
            <a:ext cx="3944986" cy="646331"/>
          </a:xfrm>
          <a:prstGeom prst="rect">
            <a:avLst/>
          </a:prstGeom>
          <a:noFill/>
        </p:spPr>
        <p:txBody>
          <a:bodyPr wrap="square" rtlCol="0">
            <a:spAutoFit/>
          </a:bodyPr>
          <a:lstStyle/>
          <a:p>
            <a:pPr algn="l"/>
            <a:r>
              <a:rPr lang="pl-PL"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25</a:t>
            </a:r>
            <a:r>
              <a:rPr lang="pl-PL" sz="3600"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pl-PL"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noProof="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founders</a:t>
            </a:r>
            <a:endParaRPr lang="pl-PL" sz="3600"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55" name="Straight Connector 54">
            <a:extLst>
              <a:ext uri="{FF2B5EF4-FFF2-40B4-BE49-F238E27FC236}">
                <a16:creationId xmlns:a16="http://schemas.microsoft.com/office/drawing/2014/main" id="{F424D529-2E78-CFD9-A1E9-65FA8C08EAFF}"/>
              </a:ext>
            </a:extLst>
          </p:cNvPr>
          <p:cNvCxnSpPr>
            <a:cxnSpLocks/>
          </p:cNvCxnSpPr>
          <p:nvPr/>
        </p:nvCxnSpPr>
        <p:spPr>
          <a:xfrm>
            <a:off x="15905778" y="6359821"/>
            <a:ext cx="0" cy="138632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ytuł 15">
            <a:extLst>
              <a:ext uri="{FF2B5EF4-FFF2-40B4-BE49-F238E27FC236}">
                <a16:creationId xmlns:a16="http://schemas.microsoft.com/office/drawing/2014/main" id="{A1307D26-CDE9-4A87-AAF7-701EB75E0B79}"/>
              </a:ext>
            </a:extLst>
          </p:cNvPr>
          <p:cNvSpPr txBox="1">
            <a:spLocks/>
          </p:cNvSpPr>
          <p:nvPr/>
        </p:nvSpPr>
        <p:spPr>
          <a:xfrm>
            <a:off x="2010405" y="23455"/>
            <a:ext cx="5143500"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dirty="0">
                <a:solidFill>
                  <a:srgbClr val="00A5BA"/>
                </a:solidFill>
                <a:latin typeface="Helvetica" pitchFamily="2" charset="0"/>
              </a:rPr>
              <a:t>ABOUT</a:t>
            </a:r>
            <a:endParaRPr lang="pl-PL" sz="4000" spc="300" dirty="0">
              <a:latin typeface="Helvetica" pitchFamily="2" charset="0"/>
            </a:endParaRPr>
          </a:p>
        </p:txBody>
      </p:sp>
      <p:pic>
        <p:nvPicPr>
          <p:cNvPr id="9" name="Picture 8" descr="A close-up of a logo&#10;&#10;AI-generated content may be incorrect.">
            <a:extLst>
              <a:ext uri="{FF2B5EF4-FFF2-40B4-BE49-F238E27FC236}">
                <a16:creationId xmlns:a16="http://schemas.microsoft.com/office/drawing/2014/main" id="{974678B2-87F4-4C28-8062-15005D23CC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28686" y="-50800"/>
            <a:ext cx="4104514" cy="776530"/>
          </a:xfrm>
          <a:prstGeom prst="rect">
            <a:avLst/>
          </a:prstGeom>
        </p:spPr>
      </p:pic>
    </p:spTree>
    <p:extLst>
      <p:ext uri="{BB962C8B-B14F-4D97-AF65-F5344CB8AC3E}">
        <p14:creationId xmlns:p14="http://schemas.microsoft.com/office/powerpoint/2010/main" val="2036081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4" name="Symbol zastępczy zawartości 6">
            <a:extLst>
              <a:ext uri="{FF2B5EF4-FFF2-40B4-BE49-F238E27FC236}">
                <a16:creationId xmlns:a16="http://schemas.microsoft.com/office/drawing/2014/main" id="{9A274FB4-C2AC-DE5B-6670-A50A0B4E5631}"/>
              </a:ext>
            </a:extLst>
          </p:cNvPr>
          <p:cNvGraphicFramePr>
            <a:graphicFrameLocks/>
          </p:cNvGraphicFramePr>
          <p:nvPr/>
        </p:nvGraphicFramePr>
        <p:xfrm>
          <a:off x="13141118" y="5689600"/>
          <a:ext cx="10766042" cy="761725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2C7C3293-68AC-2E7D-FC04-91912CC1E79D}"/>
              </a:ext>
            </a:extLst>
          </p:cNvPr>
          <p:cNvSpPr txBox="1"/>
          <p:nvPr/>
        </p:nvSpPr>
        <p:spPr>
          <a:xfrm>
            <a:off x="12748507" y="2279738"/>
            <a:ext cx="11406893" cy="4524315"/>
          </a:xfrm>
          <a:prstGeom prst="rect">
            <a:avLst/>
          </a:prstGeom>
          <a:noFill/>
        </p:spPr>
        <p:txBody>
          <a:bodyPr wrap="square" lIns="91440" tIns="45720" rIns="91440" bIns="45720" anchor="t">
            <a:spAutoFit/>
          </a:bodyPr>
          <a:lstStyle/>
          <a:p>
            <a:pPr algn="l"/>
            <a:r>
              <a:rPr lang="en-AU" sz="3600">
                <a:solidFill>
                  <a:srgbClr val="0E3D69"/>
                </a:solidFill>
                <a:latin typeface="Helvetica Neue"/>
                <a:ea typeface="Helvetica Neue" panose="02000503000000020004" pitchFamily="2" charset="0"/>
                <a:cs typeface="Helvetica Neue" panose="02000503000000020004" pitchFamily="2" charset="0"/>
              </a:rPr>
              <a:t>According to the WHO, 29% of deaths worldwide (16 million people), are due to heart disease and stroke.</a:t>
            </a:r>
          </a:p>
          <a:p>
            <a:pPr algn="l"/>
            <a:r>
              <a:rPr lang="en-AU" sz="3600">
                <a:solidFill>
                  <a:srgbClr val="0E3D69"/>
                </a:solidFill>
                <a:latin typeface="Helvetica Neue"/>
                <a:ea typeface="Helvetica Neue" panose="02000503000000020004" pitchFamily="2" charset="0"/>
                <a:cs typeface="Helvetica Neue" panose="02000503000000020004" pitchFamily="2" charset="0"/>
              </a:rPr>
              <a:t>It is also the fastest growing threat for our civilisation (increasing by 100,000 people a year).</a:t>
            </a:r>
          </a:p>
          <a:p>
            <a:pPr algn="l"/>
            <a:endParaRPr lang="en-AU" sz="3600" b="1" i="1">
              <a:solidFill>
                <a:srgbClr val="0E3D69"/>
              </a:solidFill>
              <a:latin typeface="Helvetica Neue"/>
              <a:ea typeface="Helvetica Neue" panose="02000503000000020004" pitchFamily="2" charset="0"/>
              <a:cs typeface="Helvetica Neue" panose="02000503000000020004" pitchFamily="2" charset="0"/>
            </a:endParaRPr>
          </a:p>
          <a:p>
            <a:pPr algn="l"/>
            <a:endParaRPr lang="en-AU" sz="3600" b="1" i="1">
              <a:solidFill>
                <a:srgbClr val="0E3D69"/>
              </a:solidFill>
              <a:latin typeface="Helvetica Neue"/>
              <a:ea typeface="Helvetica Neue" panose="02000503000000020004" pitchFamily="2" charset="0"/>
              <a:cs typeface="Helvetica Neue" panose="02000503000000020004" pitchFamily="2" charset="0"/>
            </a:endParaRPr>
          </a:p>
          <a:p>
            <a:pPr algn="l"/>
            <a:r>
              <a:rPr lang="en-AU" sz="3600" b="1" i="1">
                <a:solidFill>
                  <a:srgbClr val="0E3D69"/>
                </a:solidFill>
                <a:latin typeface="Helvetica Neue"/>
                <a:ea typeface="Helvetica Neue" panose="02000503000000020004" pitchFamily="2" charset="0"/>
                <a:cs typeface="Helvetica Neue" panose="02000503000000020004" pitchFamily="2" charset="0"/>
              </a:rPr>
              <a:t>Cardio device market size in billions of USD.</a:t>
            </a:r>
          </a:p>
          <a:p>
            <a:pPr algn="l"/>
            <a:r>
              <a:rPr lang="en-AU" sz="3600" b="1" i="1">
                <a:solidFill>
                  <a:srgbClr val="00A5BA"/>
                </a:solidFill>
              </a:rPr>
              <a:t>CAGR = 7,9%</a:t>
            </a:r>
          </a:p>
        </p:txBody>
      </p:sp>
      <p:sp>
        <p:nvSpPr>
          <p:cNvPr id="47" name="TextBox 46">
            <a:extLst>
              <a:ext uri="{FF2B5EF4-FFF2-40B4-BE49-F238E27FC236}">
                <a16:creationId xmlns:a16="http://schemas.microsoft.com/office/drawing/2014/main" id="{1197ED0A-7DE8-401A-A1C9-F47AC3EB2D62}"/>
              </a:ext>
            </a:extLst>
          </p:cNvPr>
          <p:cNvSpPr txBox="1"/>
          <p:nvPr/>
        </p:nvSpPr>
        <p:spPr>
          <a:xfrm>
            <a:off x="4965430" y="326571"/>
            <a:ext cx="184730" cy="1077218"/>
          </a:xfrm>
          <a:prstGeom prst="rect">
            <a:avLst/>
          </a:prstGeom>
          <a:noFill/>
        </p:spPr>
        <p:txBody>
          <a:bodyPr wrap="none" rtlCol="0">
            <a:spAutoFit/>
          </a:bodyPr>
          <a:lstStyle/>
          <a:p>
            <a:endParaRPr lang="en-PL" sz="6400"/>
          </a:p>
        </p:txBody>
      </p:sp>
      <p:sp>
        <p:nvSpPr>
          <p:cNvPr id="3" name="TextBox 2">
            <a:extLst>
              <a:ext uri="{FF2B5EF4-FFF2-40B4-BE49-F238E27FC236}">
                <a16:creationId xmlns:a16="http://schemas.microsoft.com/office/drawing/2014/main" id="{EC5E7810-B646-1FF3-1F34-4BE0C60B0424}"/>
              </a:ext>
            </a:extLst>
          </p:cNvPr>
          <p:cNvSpPr txBox="1"/>
          <p:nvPr/>
        </p:nvSpPr>
        <p:spPr>
          <a:xfrm>
            <a:off x="1991957" y="1276789"/>
            <a:ext cx="21665140" cy="769441"/>
          </a:xfrm>
          <a:prstGeom prst="rect">
            <a:avLst/>
          </a:prstGeom>
          <a:noFill/>
        </p:spPr>
        <p:txBody>
          <a:bodyPr wrap="square" rtlCol="0">
            <a:spAutoFit/>
          </a:bodyPr>
          <a:lstStyle/>
          <a:p>
            <a:pPr algn="l"/>
            <a:r>
              <a:rPr lang="en-GB" sz="4400" b="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GROWING MARKET	                      EXPANDING NEEDS</a:t>
            </a:r>
          </a:p>
        </p:txBody>
      </p:sp>
      <p:sp>
        <p:nvSpPr>
          <p:cNvPr id="2" name="TextBox 1">
            <a:extLst>
              <a:ext uri="{FF2B5EF4-FFF2-40B4-BE49-F238E27FC236}">
                <a16:creationId xmlns:a16="http://schemas.microsoft.com/office/drawing/2014/main" id="{6C4E508A-BB8F-B5DC-2E5A-D820383306FA}"/>
              </a:ext>
            </a:extLst>
          </p:cNvPr>
          <p:cNvSpPr txBox="1"/>
          <p:nvPr/>
        </p:nvSpPr>
        <p:spPr>
          <a:xfrm>
            <a:off x="1991957" y="2279738"/>
            <a:ext cx="9895243" cy="4524315"/>
          </a:xfrm>
          <a:prstGeom prst="rect">
            <a:avLst/>
          </a:prstGeom>
          <a:noFill/>
        </p:spPr>
        <p:txBody>
          <a:bodyPr wrap="square">
            <a:spAutoFit/>
          </a:bodyPr>
          <a:lstStyle/>
          <a:p>
            <a:pPr algn="l"/>
            <a:r>
              <a:rPr lang="en-AU" sz="3600">
                <a:solidFill>
                  <a:srgbClr val="0E3D69"/>
                </a:solidFill>
                <a:latin typeface="Helvetica Neue"/>
                <a:ea typeface="Helvetica Neue" panose="02000503000000020004" pitchFamily="2" charset="0"/>
                <a:cs typeface="Helvetica Neue" panose="02000503000000020004" pitchFamily="2" charset="0"/>
              </a:rPr>
              <a:t>Thanks to the development of medical devices,</a:t>
            </a:r>
          </a:p>
          <a:p>
            <a:pPr algn="l"/>
            <a:r>
              <a:rPr lang="en-AU" sz="3600">
                <a:solidFill>
                  <a:srgbClr val="0E3D69"/>
                </a:solidFill>
                <a:latin typeface="Helvetica Neue"/>
                <a:ea typeface="Helvetica Neue" panose="02000503000000020004" pitchFamily="2" charset="0"/>
                <a:cs typeface="Helvetica Neue" panose="02000503000000020004" pitchFamily="2" charset="0"/>
              </a:rPr>
              <a:t>it has been possible to reduce mortality by 67% and increase life expectancy by 62%</a:t>
            </a:r>
            <a:br>
              <a:rPr lang="en-AU" sz="3600">
                <a:solidFill>
                  <a:srgbClr val="0E3D69"/>
                </a:solidFill>
                <a:latin typeface="Helvetica Neue"/>
                <a:ea typeface="Helvetica Neue" panose="02000503000000020004" pitchFamily="2" charset="0"/>
                <a:cs typeface="Helvetica Neue" panose="02000503000000020004" pitchFamily="2" charset="0"/>
              </a:rPr>
            </a:br>
            <a:r>
              <a:rPr lang="en-AU" sz="3600">
                <a:solidFill>
                  <a:srgbClr val="0E3D69"/>
                </a:solidFill>
                <a:latin typeface="Helvetica Neue"/>
                <a:ea typeface="Helvetica Neue" panose="02000503000000020004" pitchFamily="2" charset="0"/>
                <a:cs typeface="Helvetica Neue" panose="02000503000000020004" pitchFamily="2" charset="0"/>
              </a:rPr>
              <a:t>(+30 years). The consequence of this is an increasing number of diseases.</a:t>
            </a:r>
          </a:p>
          <a:p>
            <a:pPr algn="l"/>
            <a:endParaRPr lang="en-AU" sz="3600">
              <a:solidFill>
                <a:srgbClr val="0E3D69"/>
              </a:solidFill>
              <a:latin typeface="Helvetica Neue"/>
              <a:ea typeface="Helvetica Neue" panose="02000503000000020004" pitchFamily="2" charset="0"/>
              <a:cs typeface="Helvetica Neue" panose="02000503000000020004" pitchFamily="2" charset="0"/>
            </a:endParaRPr>
          </a:p>
          <a:p>
            <a:pPr algn="l"/>
            <a:r>
              <a:rPr lang="en-AU" sz="3600" b="1" i="1">
                <a:solidFill>
                  <a:srgbClr val="0E3D69"/>
                </a:solidFill>
                <a:latin typeface="Helvetica Neue"/>
                <a:ea typeface="Helvetica Neue" panose="02000503000000020004" pitchFamily="2" charset="0"/>
                <a:cs typeface="Helvetica Neue" panose="02000503000000020004" pitchFamily="2" charset="0"/>
              </a:rPr>
              <a:t>Global 60+ population in millions.</a:t>
            </a:r>
          </a:p>
          <a:p>
            <a:pPr algn="l"/>
            <a:r>
              <a:rPr lang="en-AU" sz="3600" b="1" i="1">
                <a:solidFill>
                  <a:srgbClr val="00A5BA"/>
                </a:solidFill>
                <a:latin typeface="Helvetica Neue"/>
                <a:ea typeface="Helvetica Neue" panose="02000503000000020004" pitchFamily="2" charset="0"/>
                <a:cs typeface="Helvetica Neue" panose="02000503000000020004" pitchFamily="2" charset="0"/>
              </a:rPr>
              <a:t>Global share of 60+ in the population.</a:t>
            </a:r>
          </a:p>
        </p:txBody>
      </p:sp>
      <p:grpSp>
        <p:nvGrpSpPr>
          <p:cNvPr id="12" name="Group 11">
            <a:extLst>
              <a:ext uri="{FF2B5EF4-FFF2-40B4-BE49-F238E27FC236}">
                <a16:creationId xmlns:a16="http://schemas.microsoft.com/office/drawing/2014/main" id="{DAD2433F-2F69-C468-DEC8-025737BF8123}"/>
              </a:ext>
            </a:extLst>
          </p:cNvPr>
          <p:cNvGrpSpPr/>
          <p:nvPr/>
        </p:nvGrpSpPr>
        <p:grpSpPr>
          <a:xfrm>
            <a:off x="1645849" y="6748867"/>
            <a:ext cx="11784828" cy="6623140"/>
            <a:chOff x="1486918" y="5279454"/>
            <a:chExt cx="11784828" cy="8027396"/>
          </a:xfrm>
        </p:grpSpPr>
        <p:graphicFrame>
          <p:nvGraphicFramePr>
            <p:cNvPr id="19" name="Symbol zastępczy zawartości 6">
              <a:extLst>
                <a:ext uri="{FF2B5EF4-FFF2-40B4-BE49-F238E27FC236}">
                  <a16:creationId xmlns:a16="http://schemas.microsoft.com/office/drawing/2014/main" id="{B4730085-7A04-0BC6-F319-4D82802F0342}"/>
                </a:ext>
              </a:extLst>
            </p:cNvPr>
            <p:cNvGraphicFramePr>
              <a:graphicFrameLocks/>
            </p:cNvGraphicFramePr>
            <p:nvPr/>
          </p:nvGraphicFramePr>
          <p:xfrm>
            <a:off x="1486918" y="5279454"/>
            <a:ext cx="10766042" cy="802739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754DA1A6-528D-FAE4-380F-3A10766345FB}"/>
                </a:ext>
              </a:extLst>
            </p:cNvPr>
            <p:cNvSpPr txBox="1"/>
            <p:nvPr/>
          </p:nvSpPr>
          <p:spPr>
            <a:xfrm>
              <a:off x="2505704" y="11382363"/>
              <a:ext cx="10766042" cy="646330"/>
            </a:xfrm>
            <a:prstGeom prst="rect">
              <a:avLst/>
            </a:prstGeom>
            <a:noFill/>
          </p:spPr>
          <p:txBody>
            <a:bodyPr wrap="square">
              <a:spAutoFit/>
            </a:bodyPr>
            <a:lstStyle/>
            <a:p>
              <a:pPr algn="l">
                <a:tabLst>
                  <a:tab pos="2473325" algn="l"/>
                  <a:tab pos="5111750" algn="l"/>
                  <a:tab pos="7716838" algn="l"/>
                </a:tabLst>
              </a:pPr>
              <a:r>
                <a:rPr lang="pl-PL" sz="3600">
                  <a:solidFill>
                    <a:srgbClr val="00A5BA"/>
                  </a:solidFill>
                  <a:latin typeface="Helvetica Neue"/>
                  <a:ea typeface="Helvetica Neue" panose="02000503000000020004" pitchFamily="2" charset="0"/>
                  <a:cs typeface="Helvetica Neue" panose="02000503000000020004" pitchFamily="2" charset="0"/>
                </a:rPr>
                <a:t>8%	10% 	13% 	16%</a:t>
              </a:r>
              <a:endParaRPr lang="pl-PL" sz="3600" b="1" i="1">
                <a:solidFill>
                  <a:srgbClr val="00A5BA"/>
                </a:solidFill>
                <a:latin typeface="Helvetica Neue"/>
                <a:ea typeface="Helvetica Neue" panose="02000503000000020004" pitchFamily="2" charset="0"/>
                <a:cs typeface="Helvetica Neue" panose="02000503000000020004" pitchFamily="2" charset="0"/>
              </a:endParaRPr>
            </a:p>
          </p:txBody>
        </p:sp>
      </p:grpSp>
      <p:sp>
        <p:nvSpPr>
          <p:cNvPr id="16" name="Tytuł 15">
            <a:extLst>
              <a:ext uri="{FF2B5EF4-FFF2-40B4-BE49-F238E27FC236}">
                <a16:creationId xmlns:a16="http://schemas.microsoft.com/office/drawing/2014/main" id="{57949398-0AE8-52BE-249F-99FD340B56FD}"/>
              </a:ext>
            </a:extLst>
          </p:cNvPr>
          <p:cNvSpPr txBox="1">
            <a:spLocks/>
          </p:cNvSpPr>
          <p:nvPr/>
        </p:nvSpPr>
        <p:spPr>
          <a:xfrm>
            <a:off x="2010404" y="23455"/>
            <a:ext cx="6402075"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a:solidFill>
                  <a:srgbClr val="00A5BA"/>
                </a:solidFill>
                <a:latin typeface="Helvetica" pitchFamily="2" charset="0"/>
              </a:rPr>
              <a:t>MED-TECH MARKET</a:t>
            </a:r>
            <a:endParaRPr lang="pl-PL" sz="4000" spc="300">
              <a:latin typeface="Helvetica" pitchFamily="2" charset="0"/>
            </a:endParaRPr>
          </a:p>
        </p:txBody>
      </p:sp>
    </p:spTree>
    <p:extLst>
      <p:ext uri="{BB962C8B-B14F-4D97-AF65-F5344CB8AC3E}">
        <p14:creationId xmlns:p14="http://schemas.microsoft.com/office/powerpoint/2010/main" val="2965267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226EC55-74D2-0AE2-09D5-496DBDCFB8B4}"/>
              </a:ext>
            </a:extLst>
          </p:cNvPr>
          <p:cNvSpPr txBox="1"/>
          <p:nvPr/>
        </p:nvSpPr>
        <p:spPr>
          <a:xfrm>
            <a:off x="1030289" y="2759951"/>
            <a:ext cx="10379354"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pl-PL" b="1" dirty="0">
                <a:solidFill>
                  <a:srgbClr val="003D69"/>
                </a:solidFill>
              </a:rPr>
              <a:t>LAAO market</a:t>
            </a:r>
          </a:p>
          <a:p>
            <a:r>
              <a:rPr lang="pl-PL" dirty="0">
                <a:solidFill>
                  <a:srgbClr val="003D69"/>
                </a:solidFill>
              </a:rPr>
              <a:t>250 K </a:t>
            </a:r>
            <a:r>
              <a:rPr lang="pl-PL" dirty="0" err="1">
                <a:solidFill>
                  <a:srgbClr val="003D69"/>
                </a:solidFill>
              </a:rPr>
              <a:t>procedures</a:t>
            </a:r>
            <a:r>
              <a:rPr lang="pl-PL" dirty="0">
                <a:solidFill>
                  <a:srgbClr val="003D69"/>
                </a:solidFill>
              </a:rPr>
              <a:t> </a:t>
            </a:r>
            <a:r>
              <a:rPr lang="pl-PL" dirty="0" err="1">
                <a:solidFill>
                  <a:srgbClr val="003D69"/>
                </a:solidFill>
              </a:rPr>
              <a:t>annually</a:t>
            </a:r>
            <a:br>
              <a:rPr lang="pl-PL" dirty="0"/>
            </a:br>
            <a:r>
              <a:rPr lang="pl-PL" dirty="0">
                <a:solidFill>
                  <a:srgbClr val="003D69"/>
                </a:solidFill>
              </a:rPr>
              <a:t>$1.9 B market </a:t>
            </a:r>
            <a:r>
              <a:rPr lang="pl-PL" dirty="0" err="1">
                <a:solidFill>
                  <a:srgbClr val="003D69"/>
                </a:solidFill>
              </a:rPr>
              <a:t>size</a:t>
            </a:r>
            <a:endParaRPr lang="pl-PL" dirty="0">
              <a:solidFill>
                <a:srgbClr val="003D69"/>
              </a:solidFill>
            </a:endParaRPr>
          </a:p>
        </p:txBody>
      </p:sp>
      <p:sp>
        <p:nvSpPr>
          <p:cNvPr id="64" name="TextBox 63">
            <a:extLst>
              <a:ext uri="{FF2B5EF4-FFF2-40B4-BE49-F238E27FC236}">
                <a16:creationId xmlns:a16="http://schemas.microsoft.com/office/drawing/2014/main" id="{C23CB43E-1BC5-B8A0-783A-634351578172}"/>
              </a:ext>
            </a:extLst>
          </p:cNvPr>
          <p:cNvSpPr txBox="1"/>
          <p:nvPr/>
        </p:nvSpPr>
        <p:spPr>
          <a:xfrm>
            <a:off x="1707385" y="5572599"/>
            <a:ext cx="9702257"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pl-PL" b="1" dirty="0">
                <a:solidFill>
                  <a:srgbClr val="003D69"/>
                </a:solidFill>
              </a:rPr>
              <a:t>RF </a:t>
            </a:r>
            <a:r>
              <a:rPr lang="pl-PL" b="1" dirty="0" err="1">
                <a:solidFill>
                  <a:srgbClr val="003D69"/>
                </a:solidFill>
              </a:rPr>
              <a:t>Ablation</a:t>
            </a:r>
            <a:r>
              <a:rPr lang="pl-PL" b="1" dirty="0">
                <a:solidFill>
                  <a:srgbClr val="003D69"/>
                </a:solidFill>
              </a:rPr>
              <a:t> market</a:t>
            </a:r>
          </a:p>
          <a:p>
            <a:r>
              <a:rPr lang="pl-PL" dirty="0">
                <a:solidFill>
                  <a:srgbClr val="003D69"/>
                </a:solidFill>
              </a:rPr>
              <a:t>1.5 M </a:t>
            </a:r>
            <a:r>
              <a:rPr lang="pl-PL" dirty="0" err="1">
                <a:solidFill>
                  <a:srgbClr val="003D69"/>
                </a:solidFill>
              </a:rPr>
              <a:t>procedures</a:t>
            </a:r>
            <a:r>
              <a:rPr lang="pl-PL" dirty="0">
                <a:solidFill>
                  <a:srgbClr val="003D69"/>
                </a:solidFill>
              </a:rPr>
              <a:t> </a:t>
            </a:r>
            <a:r>
              <a:rPr lang="pl-PL" dirty="0" err="1">
                <a:solidFill>
                  <a:srgbClr val="003D69"/>
                </a:solidFill>
              </a:rPr>
              <a:t>annually</a:t>
            </a:r>
            <a:br>
              <a:rPr lang="pl-PL" dirty="0"/>
            </a:br>
            <a:r>
              <a:rPr lang="pl-PL" dirty="0">
                <a:solidFill>
                  <a:srgbClr val="003D69"/>
                </a:solidFill>
              </a:rPr>
              <a:t>$5.5 B market </a:t>
            </a:r>
            <a:r>
              <a:rPr lang="pl-PL" dirty="0" err="1">
                <a:solidFill>
                  <a:srgbClr val="003D69"/>
                </a:solidFill>
              </a:rPr>
              <a:t>size</a:t>
            </a:r>
            <a:endParaRPr lang="pl-PL" dirty="0">
              <a:solidFill>
                <a:srgbClr val="003D69"/>
              </a:solidFill>
            </a:endParaRPr>
          </a:p>
        </p:txBody>
      </p:sp>
      <p:sp>
        <p:nvSpPr>
          <p:cNvPr id="65" name="TextBox 64">
            <a:extLst>
              <a:ext uri="{FF2B5EF4-FFF2-40B4-BE49-F238E27FC236}">
                <a16:creationId xmlns:a16="http://schemas.microsoft.com/office/drawing/2014/main" id="{3281E6E6-D54A-0D70-41D3-D6F1F0EE2EAA}"/>
              </a:ext>
            </a:extLst>
          </p:cNvPr>
          <p:cNvSpPr txBox="1"/>
          <p:nvPr/>
        </p:nvSpPr>
        <p:spPr>
          <a:xfrm>
            <a:off x="3467103" y="8509430"/>
            <a:ext cx="7942539"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pl-PL" b="1" dirty="0" err="1">
                <a:solidFill>
                  <a:srgbClr val="003D69"/>
                </a:solidFill>
              </a:rPr>
              <a:t>Cryoablation</a:t>
            </a:r>
            <a:r>
              <a:rPr lang="pl-PL" b="1" dirty="0">
                <a:solidFill>
                  <a:srgbClr val="003D69"/>
                </a:solidFill>
              </a:rPr>
              <a:t> market</a:t>
            </a:r>
          </a:p>
          <a:p>
            <a:r>
              <a:rPr lang="pl-PL" dirty="0" err="1">
                <a:solidFill>
                  <a:srgbClr val="003D69"/>
                </a:solidFill>
              </a:rPr>
              <a:t>approx</a:t>
            </a:r>
            <a:r>
              <a:rPr lang="pl-PL" dirty="0">
                <a:solidFill>
                  <a:srgbClr val="003D69"/>
                </a:solidFill>
              </a:rPr>
              <a:t>. 400 K </a:t>
            </a:r>
            <a:r>
              <a:rPr lang="pl-PL" dirty="0" err="1">
                <a:solidFill>
                  <a:srgbClr val="003D69"/>
                </a:solidFill>
              </a:rPr>
              <a:t>annual</a:t>
            </a:r>
            <a:r>
              <a:rPr lang="pl-PL" dirty="0">
                <a:solidFill>
                  <a:srgbClr val="003D69"/>
                </a:solidFill>
              </a:rPr>
              <a:t> </a:t>
            </a:r>
            <a:r>
              <a:rPr lang="pl-PL" dirty="0" err="1">
                <a:solidFill>
                  <a:srgbClr val="003D69"/>
                </a:solidFill>
              </a:rPr>
              <a:t>indications</a:t>
            </a:r>
            <a:br>
              <a:rPr lang="pl-PL" dirty="0"/>
            </a:br>
            <a:r>
              <a:rPr lang="pl-PL" dirty="0">
                <a:solidFill>
                  <a:srgbClr val="003D69"/>
                </a:solidFill>
              </a:rPr>
              <a:t>$800 M market </a:t>
            </a:r>
            <a:r>
              <a:rPr lang="pl-PL" dirty="0" err="1">
                <a:solidFill>
                  <a:srgbClr val="003D69"/>
                </a:solidFill>
              </a:rPr>
              <a:t>size</a:t>
            </a:r>
            <a:endParaRPr lang="pl-PL" dirty="0">
              <a:solidFill>
                <a:srgbClr val="003D69"/>
              </a:solidFill>
            </a:endParaRPr>
          </a:p>
        </p:txBody>
      </p:sp>
      <p:sp>
        <p:nvSpPr>
          <p:cNvPr id="66" name="TextBox 65">
            <a:extLst>
              <a:ext uri="{FF2B5EF4-FFF2-40B4-BE49-F238E27FC236}">
                <a16:creationId xmlns:a16="http://schemas.microsoft.com/office/drawing/2014/main" id="{EE06068E-F138-C2BC-6EB7-380599DC9826}"/>
              </a:ext>
            </a:extLst>
          </p:cNvPr>
          <p:cNvSpPr txBox="1"/>
          <p:nvPr/>
        </p:nvSpPr>
        <p:spPr>
          <a:xfrm>
            <a:off x="1795847" y="11331961"/>
            <a:ext cx="9613795"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pl-PL" b="1" dirty="0">
                <a:solidFill>
                  <a:srgbClr val="003D69"/>
                </a:solidFill>
              </a:rPr>
              <a:t>CIED market</a:t>
            </a:r>
          </a:p>
          <a:p>
            <a:r>
              <a:rPr lang="pl-PL" dirty="0">
                <a:solidFill>
                  <a:srgbClr val="003D69"/>
                </a:solidFill>
              </a:rPr>
              <a:t>1.2 M </a:t>
            </a:r>
            <a:r>
              <a:rPr lang="pl-PL" dirty="0" err="1">
                <a:solidFill>
                  <a:srgbClr val="003D69"/>
                </a:solidFill>
              </a:rPr>
              <a:t>procedures</a:t>
            </a:r>
            <a:r>
              <a:rPr lang="pl-PL" dirty="0">
                <a:solidFill>
                  <a:srgbClr val="003D69"/>
                </a:solidFill>
              </a:rPr>
              <a:t> </a:t>
            </a:r>
            <a:r>
              <a:rPr lang="pl-PL" dirty="0" err="1">
                <a:solidFill>
                  <a:srgbClr val="003D69"/>
                </a:solidFill>
              </a:rPr>
              <a:t>annually</a:t>
            </a:r>
            <a:br>
              <a:rPr lang="pl-PL" dirty="0"/>
            </a:br>
            <a:r>
              <a:rPr lang="pl-PL" dirty="0">
                <a:solidFill>
                  <a:srgbClr val="003D69"/>
                </a:solidFill>
              </a:rPr>
              <a:t>$1.5 B </a:t>
            </a:r>
            <a:r>
              <a:rPr lang="pl-PL" dirty="0" err="1">
                <a:solidFill>
                  <a:srgbClr val="003D69"/>
                </a:solidFill>
              </a:rPr>
              <a:t>PacePress</a:t>
            </a:r>
            <a:r>
              <a:rPr lang="pl-PL" dirty="0">
                <a:solidFill>
                  <a:srgbClr val="003D69"/>
                </a:solidFill>
              </a:rPr>
              <a:t> market </a:t>
            </a:r>
            <a:r>
              <a:rPr lang="pl-PL" dirty="0" err="1">
                <a:solidFill>
                  <a:srgbClr val="003D69"/>
                </a:solidFill>
              </a:rPr>
              <a:t>size</a:t>
            </a:r>
          </a:p>
        </p:txBody>
      </p:sp>
      <p:sp>
        <p:nvSpPr>
          <p:cNvPr id="52" name="Rectangle 51">
            <a:extLst>
              <a:ext uri="{FF2B5EF4-FFF2-40B4-BE49-F238E27FC236}">
                <a16:creationId xmlns:a16="http://schemas.microsoft.com/office/drawing/2014/main" id="{5580504D-E917-AAD9-1973-AC8290C23914}"/>
              </a:ext>
            </a:extLst>
          </p:cNvPr>
          <p:cNvSpPr/>
          <p:nvPr/>
        </p:nvSpPr>
        <p:spPr>
          <a:xfrm rot="10800000">
            <a:off x="12421380" y="4334809"/>
            <a:ext cx="134840" cy="7200771"/>
          </a:xfrm>
          <a:prstGeom prst="rect">
            <a:avLst/>
          </a:prstGeom>
          <a:gradFill flip="none" rotWithShape="1">
            <a:gsLst>
              <a:gs pos="97000">
                <a:srgbClr val="AB0000"/>
              </a:gs>
              <a:gs pos="0">
                <a:srgbClr val="00A5BA"/>
              </a:gs>
              <a:gs pos="65000">
                <a:srgbClr val="811815"/>
              </a:gs>
              <a:gs pos="25000">
                <a:srgbClr val="0E3D69"/>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4800"/>
          </a:p>
        </p:txBody>
      </p:sp>
      <p:sp>
        <p:nvSpPr>
          <p:cNvPr id="25" name="Tytuł 15">
            <a:extLst>
              <a:ext uri="{FF2B5EF4-FFF2-40B4-BE49-F238E27FC236}">
                <a16:creationId xmlns:a16="http://schemas.microsoft.com/office/drawing/2014/main" id="{756516CB-F2CF-4C07-8CF8-E6E02467494B}"/>
              </a:ext>
            </a:extLst>
          </p:cNvPr>
          <p:cNvSpPr txBox="1">
            <a:spLocks/>
          </p:cNvSpPr>
          <p:nvPr/>
        </p:nvSpPr>
        <p:spPr>
          <a:xfrm>
            <a:off x="2010404" y="-27346"/>
            <a:ext cx="8276595" cy="939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CARDIAC MARKET</a:t>
            </a:r>
          </a:p>
        </p:txBody>
      </p:sp>
      <p:sp>
        <p:nvSpPr>
          <p:cNvPr id="28" name="Oval 27">
            <a:extLst>
              <a:ext uri="{FF2B5EF4-FFF2-40B4-BE49-F238E27FC236}">
                <a16:creationId xmlns:a16="http://schemas.microsoft.com/office/drawing/2014/main" id="{A83F6534-B45D-CDFA-2571-7B68257B66EB}"/>
              </a:ext>
            </a:extLst>
          </p:cNvPr>
          <p:cNvSpPr/>
          <p:nvPr/>
        </p:nvSpPr>
        <p:spPr>
          <a:xfrm>
            <a:off x="11636310" y="2724756"/>
            <a:ext cx="1674179" cy="1674179"/>
          </a:xfrm>
          <a:prstGeom prst="ellipse">
            <a:avLst/>
          </a:prstGeom>
          <a:solidFill>
            <a:srgbClr val="AB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3600" b="1"/>
          </a:p>
        </p:txBody>
      </p:sp>
      <p:pic>
        <p:nvPicPr>
          <p:cNvPr id="30" name="Graphic 29" descr="Microscope outline">
            <a:extLst>
              <a:ext uri="{FF2B5EF4-FFF2-40B4-BE49-F238E27FC236}">
                <a16:creationId xmlns:a16="http://schemas.microsoft.com/office/drawing/2014/main" id="{90370A08-EFB7-C866-3A84-FEB82E7EC7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8073" y="2845938"/>
            <a:ext cx="1367690" cy="1367690"/>
          </a:xfrm>
          <a:prstGeom prst="rect">
            <a:avLst/>
          </a:prstGeom>
        </p:spPr>
      </p:pic>
      <p:sp>
        <p:nvSpPr>
          <p:cNvPr id="35" name="Oval 34">
            <a:extLst>
              <a:ext uri="{FF2B5EF4-FFF2-40B4-BE49-F238E27FC236}">
                <a16:creationId xmlns:a16="http://schemas.microsoft.com/office/drawing/2014/main" id="{5716F508-CDAB-6062-41A0-F03C718987CC}"/>
              </a:ext>
            </a:extLst>
          </p:cNvPr>
          <p:cNvSpPr/>
          <p:nvPr/>
        </p:nvSpPr>
        <p:spPr>
          <a:xfrm>
            <a:off x="11662980" y="5651705"/>
            <a:ext cx="1674179" cy="1674179"/>
          </a:xfrm>
          <a:prstGeom prst="ellipse">
            <a:avLst/>
          </a:prstGeom>
          <a:solidFill>
            <a:srgbClr val="8118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3600" b="1"/>
          </a:p>
        </p:txBody>
      </p:sp>
      <p:sp>
        <p:nvSpPr>
          <p:cNvPr id="40" name="Oval 39">
            <a:extLst>
              <a:ext uri="{FF2B5EF4-FFF2-40B4-BE49-F238E27FC236}">
                <a16:creationId xmlns:a16="http://schemas.microsoft.com/office/drawing/2014/main" id="{F9F99A44-03BE-3984-511C-F69BBECCF83E}"/>
              </a:ext>
            </a:extLst>
          </p:cNvPr>
          <p:cNvSpPr/>
          <p:nvPr/>
        </p:nvSpPr>
        <p:spPr>
          <a:xfrm>
            <a:off x="11636310" y="8578654"/>
            <a:ext cx="1674179" cy="1674179"/>
          </a:xfrm>
          <a:prstGeom prst="ellipse">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3600" b="1"/>
          </a:p>
        </p:txBody>
      </p:sp>
      <p:pic>
        <p:nvPicPr>
          <p:cNvPr id="41" name="Graphic 40" descr="Clipboard Badge with solid fill">
            <a:extLst>
              <a:ext uri="{FF2B5EF4-FFF2-40B4-BE49-F238E27FC236}">
                <a16:creationId xmlns:a16="http://schemas.microsoft.com/office/drawing/2014/main" id="{C6171078-74A5-DF47-B48A-414410EC7E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74315" y="8731898"/>
            <a:ext cx="1367690" cy="1367690"/>
          </a:xfrm>
          <a:prstGeom prst="rect">
            <a:avLst/>
          </a:prstGeom>
        </p:spPr>
      </p:pic>
      <p:pic>
        <p:nvPicPr>
          <p:cNvPr id="43" name="Graphic 42" descr="Medical outline">
            <a:extLst>
              <a:ext uri="{FF2B5EF4-FFF2-40B4-BE49-F238E27FC236}">
                <a16:creationId xmlns:a16="http://schemas.microsoft.com/office/drawing/2014/main" id="{F70280F4-8D61-889F-3E3D-87BF76C928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62980" y="5651705"/>
            <a:ext cx="1674179" cy="1674179"/>
          </a:xfrm>
          <a:prstGeom prst="rect">
            <a:avLst/>
          </a:prstGeom>
        </p:spPr>
      </p:pic>
      <p:sp>
        <p:nvSpPr>
          <p:cNvPr id="47" name="Oval 46">
            <a:extLst>
              <a:ext uri="{FF2B5EF4-FFF2-40B4-BE49-F238E27FC236}">
                <a16:creationId xmlns:a16="http://schemas.microsoft.com/office/drawing/2014/main" id="{4800329B-0C5A-AEF5-1234-A32286E437B9}"/>
              </a:ext>
            </a:extLst>
          </p:cNvPr>
          <p:cNvSpPr/>
          <p:nvPr/>
        </p:nvSpPr>
        <p:spPr>
          <a:xfrm>
            <a:off x="11636310" y="11505603"/>
            <a:ext cx="1674179" cy="1674179"/>
          </a:xfrm>
          <a:prstGeom prst="ellipse">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3600" b="1"/>
          </a:p>
        </p:txBody>
      </p:sp>
      <p:pic>
        <p:nvPicPr>
          <p:cNvPr id="50" name="Graphic 49" descr="Handshake with solid fill">
            <a:extLst>
              <a:ext uri="{FF2B5EF4-FFF2-40B4-BE49-F238E27FC236}">
                <a16:creationId xmlns:a16="http://schemas.microsoft.com/office/drawing/2014/main" id="{61666F00-285C-6A8B-E964-62DC84F975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21071" y="11559242"/>
            <a:ext cx="1674179" cy="1674179"/>
          </a:xfrm>
          <a:prstGeom prst="rect">
            <a:avLst/>
          </a:prstGeom>
        </p:spPr>
      </p:pic>
      <p:sp>
        <p:nvSpPr>
          <p:cNvPr id="54" name="EP BIOPTOM">
            <a:extLst>
              <a:ext uri="{FF2B5EF4-FFF2-40B4-BE49-F238E27FC236}">
                <a16:creationId xmlns:a16="http://schemas.microsoft.com/office/drawing/2014/main" id="{EE64F4FF-37D6-0D14-DE69-801AF0B5E553}"/>
              </a:ext>
            </a:extLst>
          </p:cNvPr>
          <p:cNvSpPr/>
          <p:nvPr/>
        </p:nvSpPr>
        <p:spPr>
          <a:xfrm>
            <a:off x="13864661" y="3303510"/>
            <a:ext cx="3946104" cy="553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l"/>
            <a:r>
              <a:rPr lang="pl-PL" sz="3600" b="1" noProof="0" dirty="0">
                <a:solidFill>
                  <a:srgbClr val="AB0000"/>
                </a:solidFill>
                <a:latin typeface="Helvetica Neue" panose="02000503000000020004" pitchFamily="2" charset="0"/>
                <a:ea typeface="Helvetica Neue" panose="02000503000000020004" pitchFamily="2" charset="0"/>
                <a:cs typeface="Helvetica Neue" panose="02000503000000020004" pitchFamily="2" charset="0"/>
              </a:rPr>
              <a:t>AtriClamp</a:t>
            </a:r>
          </a:p>
        </p:txBody>
      </p:sp>
      <p:sp>
        <p:nvSpPr>
          <p:cNvPr id="55" name="Oval 54">
            <a:extLst>
              <a:ext uri="{FF2B5EF4-FFF2-40B4-BE49-F238E27FC236}">
                <a16:creationId xmlns:a16="http://schemas.microsoft.com/office/drawing/2014/main" id="{BB00C89E-2758-4B59-7CF9-3A7EE6E286BD}"/>
              </a:ext>
            </a:extLst>
          </p:cNvPr>
          <p:cNvSpPr/>
          <p:nvPr/>
        </p:nvSpPr>
        <p:spPr>
          <a:xfrm>
            <a:off x="11430840" y="2446295"/>
            <a:ext cx="2175875" cy="2175875"/>
          </a:xfrm>
          <a:prstGeom prst="ellipse">
            <a:avLst/>
          </a:prstGeom>
          <a:blipFill dpi="0" rotWithShape="1">
            <a:blip r:embed="rId11"/>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56" name="EP BIOPTOM">
            <a:extLst>
              <a:ext uri="{FF2B5EF4-FFF2-40B4-BE49-F238E27FC236}">
                <a16:creationId xmlns:a16="http://schemas.microsoft.com/office/drawing/2014/main" id="{A3A0C441-3206-0B55-491C-86B085EBCCF8}"/>
              </a:ext>
            </a:extLst>
          </p:cNvPr>
          <p:cNvSpPr/>
          <p:nvPr/>
        </p:nvSpPr>
        <p:spPr>
          <a:xfrm>
            <a:off x="13864661" y="6209615"/>
            <a:ext cx="3946104" cy="553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l"/>
            <a:r>
              <a:rPr lang="pl-PL" sz="3600" b="1" noProof="0">
                <a:solidFill>
                  <a:srgbClr val="811815"/>
                </a:solidFill>
                <a:latin typeface="Helvetica Neue" panose="02000503000000020004" pitchFamily="2" charset="0"/>
                <a:ea typeface="Helvetica Neue" panose="02000503000000020004" pitchFamily="2" charset="0"/>
                <a:cs typeface="Helvetica Neue" panose="02000503000000020004" pitchFamily="2" charset="0"/>
              </a:rPr>
              <a:t>MiniMax</a:t>
            </a:r>
            <a:r>
              <a:rPr lang="pl-PL" sz="3600" b="1" baseline="30000" noProof="0">
                <a:solidFill>
                  <a:srgbClr val="811815"/>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7" name="Oval 56">
            <a:extLst>
              <a:ext uri="{FF2B5EF4-FFF2-40B4-BE49-F238E27FC236}">
                <a16:creationId xmlns:a16="http://schemas.microsoft.com/office/drawing/2014/main" id="{DCFE1B43-3BAD-F2AD-F1F4-F42AA65EA396}"/>
              </a:ext>
            </a:extLst>
          </p:cNvPr>
          <p:cNvSpPr/>
          <p:nvPr/>
        </p:nvSpPr>
        <p:spPr>
          <a:xfrm>
            <a:off x="11430840" y="5295538"/>
            <a:ext cx="2175875" cy="2175875"/>
          </a:xfrm>
          <a:prstGeom prst="ellipse">
            <a:avLst/>
          </a:prstGeom>
          <a:blipFill dpi="0" rotWithShape="1">
            <a:blip r:embed="rId1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58" name="EP BIOPTOM">
            <a:extLst>
              <a:ext uri="{FF2B5EF4-FFF2-40B4-BE49-F238E27FC236}">
                <a16:creationId xmlns:a16="http://schemas.microsoft.com/office/drawing/2014/main" id="{709AC12D-FD65-E00E-0F09-94699DB3215C}"/>
              </a:ext>
            </a:extLst>
          </p:cNvPr>
          <p:cNvSpPr/>
          <p:nvPr/>
        </p:nvSpPr>
        <p:spPr>
          <a:xfrm>
            <a:off x="13864661" y="9128145"/>
            <a:ext cx="3946104" cy="553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l"/>
            <a:r>
              <a:rPr lang="pl-PL"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a:t>
            </a:r>
            <a:r>
              <a:rPr lang="pl-PL" sz="3600" b="1" baseline="300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9" name="Oval 58">
            <a:extLst>
              <a:ext uri="{FF2B5EF4-FFF2-40B4-BE49-F238E27FC236}">
                <a16:creationId xmlns:a16="http://schemas.microsoft.com/office/drawing/2014/main" id="{08CCF63E-E9B0-A56A-60A8-15E2FB3596CD}"/>
              </a:ext>
            </a:extLst>
          </p:cNvPr>
          <p:cNvSpPr/>
          <p:nvPr/>
        </p:nvSpPr>
        <p:spPr>
          <a:xfrm>
            <a:off x="11430840" y="8259081"/>
            <a:ext cx="2175875" cy="2175875"/>
          </a:xfrm>
          <a:prstGeom prst="ellipse">
            <a:avLst/>
          </a:prstGeom>
          <a:blipFill dpi="0" rotWithShape="1">
            <a:blip r:embed="rId1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60" name="TextBox 59">
            <a:extLst>
              <a:ext uri="{FF2B5EF4-FFF2-40B4-BE49-F238E27FC236}">
                <a16:creationId xmlns:a16="http://schemas.microsoft.com/office/drawing/2014/main" id="{FA9C66E0-924A-7D3C-4AD8-F064E482FDBD}"/>
              </a:ext>
            </a:extLst>
          </p:cNvPr>
          <p:cNvSpPr txBox="1"/>
          <p:nvPr/>
        </p:nvSpPr>
        <p:spPr>
          <a:xfrm>
            <a:off x="7413335" y="6362700"/>
            <a:ext cx="184731" cy="461665"/>
          </a:xfrm>
          <a:prstGeom prst="rect">
            <a:avLst/>
          </a:prstGeom>
          <a:noFill/>
        </p:spPr>
        <p:txBody>
          <a:bodyPr wrap="none" rtlCol="0">
            <a:spAutoFit/>
          </a:bodyPr>
          <a:lstStyle/>
          <a:p>
            <a:endParaRPr lang="pl-PL"/>
          </a:p>
        </p:txBody>
      </p:sp>
      <p:sp>
        <p:nvSpPr>
          <p:cNvPr id="61" name="EP BIOPTOM">
            <a:extLst>
              <a:ext uri="{FF2B5EF4-FFF2-40B4-BE49-F238E27FC236}">
                <a16:creationId xmlns:a16="http://schemas.microsoft.com/office/drawing/2014/main" id="{69AF3F22-9404-B299-A05E-7068EF98F054}"/>
              </a:ext>
            </a:extLst>
          </p:cNvPr>
          <p:cNvSpPr/>
          <p:nvPr/>
        </p:nvSpPr>
        <p:spPr>
          <a:xfrm>
            <a:off x="13864661" y="11926588"/>
            <a:ext cx="3946104" cy="553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l"/>
            <a:r>
              <a:rPr lang="pl-PL" sz="3600" b="1"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PacePress</a:t>
            </a:r>
            <a:r>
              <a:rPr lang="pl-PL" sz="3600" b="1" baseline="30000"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2" name="Oval 61">
            <a:extLst>
              <a:ext uri="{FF2B5EF4-FFF2-40B4-BE49-F238E27FC236}">
                <a16:creationId xmlns:a16="http://schemas.microsoft.com/office/drawing/2014/main" id="{035C94F9-29C7-2A11-23EA-C2A442D882EA}"/>
              </a:ext>
            </a:extLst>
          </p:cNvPr>
          <p:cNvSpPr/>
          <p:nvPr/>
        </p:nvSpPr>
        <p:spPr>
          <a:xfrm>
            <a:off x="11430840" y="11184525"/>
            <a:ext cx="2175875" cy="2175875"/>
          </a:xfrm>
          <a:prstGeom prst="ellipse">
            <a:avLst/>
          </a:prstGeom>
          <a:blipFill dpi="0" rotWithShape="1">
            <a:blip r:embed="rId1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67" name="Text Placeholder 94">
            <a:extLst>
              <a:ext uri="{FF2B5EF4-FFF2-40B4-BE49-F238E27FC236}">
                <a16:creationId xmlns:a16="http://schemas.microsoft.com/office/drawing/2014/main" id="{A67C4E5E-7430-E1AB-D63C-9F3FC1D25FAF}"/>
              </a:ext>
            </a:extLst>
          </p:cNvPr>
          <p:cNvSpPr txBox="1">
            <a:spLocks/>
          </p:cNvSpPr>
          <p:nvPr/>
        </p:nvSpPr>
        <p:spPr>
          <a:xfrm>
            <a:off x="17646980" y="11457469"/>
            <a:ext cx="7682834" cy="1230735"/>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buClr>
                <a:srgbClr val="4A5EE6"/>
              </a:buClr>
              <a:buNone/>
            </a:pPr>
            <a:r>
              <a:rPr lang="en-AU" sz="3600" b="1" i="1" spc="600" dirty="0">
                <a:solidFill>
                  <a:srgbClr val="0E3D69"/>
                </a:solidFill>
              </a:rPr>
              <a:t>125 </a:t>
            </a:r>
            <a:r>
              <a:rPr lang="en-AU" sz="3600" b="1" i="1" spc="600" dirty="0" err="1">
                <a:solidFill>
                  <a:srgbClr val="0E3D69"/>
                </a:solidFill>
              </a:rPr>
              <a:t>mln</a:t>
            </a:r>
            <a:r>
              <a:rPr lang="en-AU" sz="3600" b="1" i="1" spc="600" dirty="0">
                <a:solidFill>
                  <a:srgbClr val="0E3D69"/>
                </a:solidFill>
              </a:rPr>
              <a:t> USD</a:t>
            </a:r>
            <a:br>
              <a:rPr lang="en-AU" sz="3600" b="1" i="1" spc="600" dirty="0">
                <a:solidFill>
                  <a:srgbClr val="0E3D69"/>
                </a:solidFill>
              </a:rPr>
            </a:br>
            <a:r>
              <a:rPr lang="en-AU" sz="3600" dirty="0" err="1">
                <a:solidFill>
                  <a:srgbClr val="0E3D69"/>
                </a:solidFill>
              </a:rPr>
              <a:t>ConvaTec</a:t>
            </a:r>
            <a:r>
              <a:rPr lang="en-AU" sz="3600" dirty="0">
                <a:solidFill>
                  <a:srgbClr val="0E3D69"/>
                </a:solidFill>
              </a:rPr>
              <a:t> acquired</a:t>
            </a:r>
            <a:br>
              <a:rPr lang="en-AU" sz="3600" dirty="0">
                <a:solidFill>
                  <a:srgbClr val="0E3D69"/>
                </a:solidFill>
              </a:rPr>
            </a:br>
            <a:r>
              <a:rPr lang="en-AU" sz="3600" dirty="0">
                <a:solidFill>
                  <a:srgbClr val="0E3D69"/>
                </a:solidFill>
              </a:rPr>
              <a:t>Triad Life Sciences in 2022</a:t>
            </a:r>
          </a:p>
          <a:p>
            <a:pPr>
              <a:lnSpc>
                <a:spcPct val="100000"/>
              </a:lnSpc>
              <a:spcAft>
                <a:spcPts val="1200"/>
              </a:spcAft>
              <a:buClr>
                <a:srgbClr val="4A5EE6"/>
              </a:buClr>
              <a:buFont typeface="Arial" panose="020B0604020202020204" pitchFamily="34" charset="0"/>
              <a:buNone/>
            </a:pPr>
            <a:endParaRPr lang="en-AU" sz="3600" dirty="0">
              <a:solidFill>
                <a:srgbClr val="0E3D69"/>
              </a:solidFill>
            </a:endParaRPr>
          </a:p>
        </p:txBody>
      </p:sp>
      <p:sp>
        <p:nvSpPr>
          <p:cNvPr id="68" name="Text Placeholder 94">
            <a:extLst>
              <a:ext uri="{FF2B5EF4-FFF2-40B4-BE49-F238E27FC236}">
                <a16:creationId xmlns:a16="http://schemas.microsoft.com/office/drawing/2014/main" id="{FBEC779E-1239-F85D-DE4C-C151FD56AD9E}"/>
              </a:ext>
            </a:extLst>
          </p:cNvPr>
          <p:cNvSpPr txBox="1">
            <a:spLocks/>
          </p:cNvSpPr>
          <p:nvPr/>
        </p:nvSpPr>
        <p:spPr>
          <a:xfrm>
            <a:off x="17608880" y="8581811"/>
            <a:ext cx="7682834" cy="1230735"/>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buClr>
                <a:srgbClr val="4A5EE6"/>
              </a:buClr>
              <a:buNone/>
            </a:pPr>
            <a:r>
              <a:rPr lang="en-AU" sz="3600" b="1" i="1" spc="600" dirty="0">
                <a:solidFill>
                  <a:srgbClr val="0E3D69"/>
                </a:solidFill>
              </a:rPr>
              <a:t>150 </a:t>
            </a:r>
            <a:r>
              <a:rPr lang="en-AU" sz="3600" b="1" i="1" spc="600" dirty="0" err="1">
                <a:solidFill>
                  <a:srgbClr val="0E3D69"/>
                </a:solidFill>
              </a:rPr>
              <a:t>mln</a:t>
            </a:r>
            <a:r>
              <a:rPr lang="en-AU" sz="3600" b="1" i="1" spc="600" dirty="0">
                <a:solidFill>
                  <a:srgbClr val="0E3D69"/>
                </a:solidFill>
              </a:rPr>
              <a:t> USD</a:t>
            </a:r>
            <a:br>
              <a:rPr lang="en-AU" sz="3600" b="1" i="1" spc="600" dirty="0">
                <a:solidFill>
                  <a:srgbClr val="0E3D69"/>
                </a:solidFill>
              </a:rPr>
            </a:br>
            <a:r>
              <a:rPr lang="en-AU" sz="3600" dirty="0" err="1">
                <a:solidFill>
                  <a:srgbClr val="0E3D69"/>
                </a:solidFill>
              </a:rPr>
              <a:t>JapanLifeline</a:t>
            </a:r>
            <a:r>
              <a:rPr lang="en-AU" sz="3600" dirty="0">
                <a:solidFill>
                  <a:srgbClr val="0E3D69"/>
                </a:solidFill>
              </a:rPr>
              <a:t> acquired</a:t>
            </a:r>
            <a:br>
              <a:rPr lang="en-AU" sz="3600" dirty="0">
                <a:solidFill>
                  <a:srgbClr val="0E3D69"/>
                </a:solidFill>
              </a:rPr>
            </a:br>
            <a:r>
              <a:rPr lang="en-AU" sz="3600" dirty="0" err="1">
                <a:solidFill>
                  <a:srgbClr val="0E3D69"/>
                </a:solidFill>
              </a:rPr>
              <a:t>CardioFocus</a:t>
            </a:r>
            <a:r>
              <a:rPr lang="en-AU" sz="3600" dirty="0">
                <a:solidFill>
                  <a:srgbClr val="0E3D69"/>
                </a:solidFill>
              </a:rPr>
              <a:t> in 2020</a:t>
            </a:r>
          </a:p>
        </p:txBody>
      </p:sp>
      <p:sp>
        <p:nvSpPr>
          <p:cNvPr id="69" name="Text Placeholder 94">
            <a:extLst>
              <a:ext uri="{FF2B5EF4-FFF2-40B4-BE49-F238E27FC236}">
                <a16:creationId xmlns:a16="http://schemas.microsoft.com/office/drawing/2014/main" id="{6DBA0A98-39FF-2C7D-16EE-69D2EDC24536}"/>
              </a:ext>
            </a:extLst>
          </p:cNvPr>
          <p:cNvSpPr txBox="1">
            <a:spLocks/>
          </p:cNvSpPr>
          <p:nvPr/>
        </p:nvSpPr>
        <p:spPr>
          <a:xfrm>
            <a:off x="17646980" y="2982893"/>
            <a:ext cx="5473034" cy="1230735"/>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buClr>
                <a:srgbClr val="4A5EE6"/>
              </a:buClr>
              <a:buNone/>
            </a:pPr>
            <a:r>
              <a:rPr lang="en-AU" sz="3600" b="1" i="1" spc="600" dirty="0">
                <a:solidFill>
                  <a:srgbClr val="0E3D69"/>
                </a:solidFill>
              </a:rPr>
              <a:t>300 </a:t>
            </a:r>
            <a:r>
              <a:rPr lang="en-AU" sz="3600" b="1" i="1" spc="600" dirty="0" err="1">
                <a:solidFill>
                  <a:srgbClr val="0E3D69"/>
                </a:solidFill>
              </a:rPr>
              <a:t>mln</a:t>
            </a:r>
            <a:r>
              <a:rPr lang="en-AU" sz="3600" b="1" i="1" spc="600" dirty="0">
                <a:solidFill>
                  <a:srgbClr val="0E3D69"/>
                </a:solidFill>
              </a:rPr>
              <a:t> USD</a:t>
            </a:r>
            <a:br>
              <a:rPr lang="en-AU" sz="3600" b="1" i="1" spc="600" dirty="0">
                <a:solidFill>
                  <a:srgbClr val="0E3D69"/>
                </a:solidFill>
              </a:rPr>
            </a:br>
            <a:r>
              <a:rPr lang="en-AU" sz="3600" dirty="0">
                <a:solidFill>
                  <a:srgbClr val="0E3D69"/>
                </a:solidFill>
              </a:rPr>
              <a:t>acquisition of </a:t>
            </a:r>
            <a:r>
              <a:rPr lang="en-AU" sz="3600" dirty="0" err="1">
                <a:solidFill>
                  <a:srgbClr val="0E3D69"/>
                </a:solidFill>
              </a:rPr>
              <a:t>SentreHEART</a:t>
            </a:r>
            <a:br>
              <a:rPr lang="en-AU" sz="3600" dirty="0">
                <a:solidFill>
                  <a:srgbClr val="0E3D69"/>
                </a:solidFill>
              </a:rPr>
            </a:br>
            <a:r>
              <a:rPr lang="en-AU" sz="3600" dirty="0">
                <a:solidFill>
                  <a:srgbClr val="0E3D69"/>
                </a:solidFill>
              </a:rPr>
              <a:t>by </a:t>
            </a:r>
            <a:r>
              <a:rPr lang="en-AU" sz="3600" dirty="0" err="1">
                <a:solidFill>
                  <a:srgbClr val="0E3D69"/>
                </a:solidFill>
              </a:rPr>
              <a:t>AtriCure</a:t>
            </a:r>
            <a:r>
              <a:rPr lang="en-AU" sz="3600" dirty="0">
                <a:solidFill>
                  <a:srgbClr val="0E3D69"/>
                </a:solidFill>
              </a:rPr>
              <a:t> in 2019 </a:t>
            </a:r>
          </a:p>
        </p:txBody>
      </p:sp>
      <p:sp>
        <p:nvSpPr>
          <p:cNvPr id="70" name="Text Placeholder 94">
            <a:extLst>
              <a:ext uri="{FF2B5EF4-FFF2-40B4-BE49-F238E27FC236}">
                <a16:creationId xmlns:a16="http://schemas.microsoft.com/office/drawing/2014/main" id="{69F00AE8-B663-CA43-4967-70293E0C15C5}"/>
              </a:ext>
            </a:extLst>
          </p:cNvPr>
          <p:cNvSpPr txBox="1">
            <a:spLocks/>
          </p:cNvSpPr>
          <p:nvPr/>
        </p:nvSpPr>
        <p:spPr>
          <a:xfrm>
            <a:off x="17608881" y="5706152"/>
            <a:ext cx="5511134" cy="1230735"/>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buClr>
                <a:srgbClr val="4A5EE6"/>
              </a:buClr>
              <a:buNone/>
            </a:pPr>
            <a:r>
              <a:rPr lang="en-AU" sz="3600" b="1" i="1" spc="600" dirty="0">
                <a:solidFill>
                  <a:srgbClr val="0E3D69"/>
                </a:solidFill>
              </a:rPr>
              <a:t>125 </a:t>
            </a:r>
            <a:r>
              <a:rPr lang="en-AU" sz="3600" b="1" i="1" spc="600" dirty="0" err="1">
                <a:solidFill>
                  <a:srgbClr val="0E3D69"/>
                </a:solidFill>
              </a:rPr>
              <a:t>mln</a:t>
            </a:r>
            <a:r>
              <a:rPr lang="en-AU" sz="3600" b="1" i="1" spc="600" dirty="0">
                <a:solidFill>
                  <a:srgbClr val="0E3D69"/>
                </a:solidFill>
              </a:rPr>
              <a:t> USD</a:t>
            </a:r>
            <a:br>
              <a:rPr lang="en-AU" sz="3600" b="1" i="1" spc="600" dirty="0">
                <a:solidFill>
                  <a:srgbClr val="0E3D69"/>
                </a:solidFill>
              </a:rPr>
            </a:br>
            <a:r>
              <a:rPr lang="en-AU" sz="3600" dirty="0">
                <a:solidFill>
                  <a:srgbClr val="0E3D69"/>
                </a:solidFill>
              </a:rPr>
              <a:t>w 2023 MACOM acquisition</a:t>
            </a:r>
            <a:br>
              <a:rPr lang="en-AU" sz="3600" dirty="0">
                <a:solidFill>
                  <a:srgbClr val="0E3D69"/>
                </a:solidFill>
              </a:rPr>
            </a:br>
            <a:r>
              <a:rPr lang="en-AU" sz="3600" dirty="0">
                <a:solidFill>
                  <a:srgbClr val="0E3D69"/>
                </a:solidFill>
              </a:rPr>
              <a:t>of </a:t>
            </a:r>
            <a:r>
              <a:rPr lang="en-AU" sz="3600" dirty="0" err="1">
                <a:solidFill>
                  <a:srgbClr val="0E3D69"/>
                </a:solidFill>
              </a:rPr>
              <a:t>Wolfspeed</a:t>
            </a:r>
            <a:r>
              <a:rPr lang="en-AU" sz="3600" dirty="0">
                <a:solidFill>
                  <a:srgbClr val="0E3D69"/>
                </a:solidFill>
              </a:rPr>
              <a:t> RF portfolio</a:t>
            </a:r>
          </a:p>
        </p:txBody>
      </p:sp>
      <p:sp>
        <p:nvSpPr>
          <p:cNvPr id="71" name="Text 0">
            <a:extLst>
              <a:ext uri="{FF2B5EF4-FFF2-40B4-BE49-F238E27FC236}">
                <a16:creationId xmlns:a16="http://schemas.microsoft.com/office/drawing/2014/main" id="{A0033904-DE08-DA5F-8B5D-B36AED21CCE2}"/>
              </a:ext>
            </a:extLst>
          </p:cNvPr>
          <p:cNvSpPr/>
          <p:nvPr/>
        </p:nvSpPr>
        <p:spPr>
          <a:xfrm>
            <a:off x="1030288" y="1250592"/>
            <a:ext cx="8916590" cy="939800"/>
          </a:xfrm>
          <a:prstGeom prst="rect">
            <a:avLst/>
          </a:prstGeom>
          <a:noFill/>
          <a:ln/>
        </p:spPr>
        <p:txBody>
          <a:bodyPr wrap="none" lIns="0" tIns="0" rIns="0" bIns="0" rtlCol="0" anchor="t"/>
          <a:lstStyle/>
          <a:p>
            <a:pPr algn="l">
              <a:lnSpc>
                <a:spcPts val="7333"/>
              </a:lnSpc>
            </a:pPr>
            <a:r>
              <a:rPr lang="en-US" sz="4400" b="1" dirty="0">
                <a:solidFill>
                  <a:srgbClr val="091C53"/>
                </a:solidFill>
                <a:latin typeface="Helvetica Neue" panose="02000503000000020004" pitchFamily="2" charset="0"/>
                <a:ea typeface="Helvetica Neue" panose="02000503000000020004" pitchFamily="2" charset="0"/>
                <a:cs typeface="Helvetica Neue" panose="02000503000000020004" pitchFamily="2" charset="0"/>
              </a:rPr>
              <a:t>Advancing through the development process enhances the product’s value</a:t>
            </a:r>
          </a:p>
        </p:txBody>
      </p:sp>
    </p:spTree>
    <p:extLst>
      <p:ext uri="{BB962C8B-B14F-4D97-AF65-F5344CB8AC3E}">
        <p14:creationId xmlns:p14="http://schemas.microsoft.com/office/powerpoint/2010/main" val="198413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D95DD4-0E2F-1F7D-8719-B978E262FE6E}"/>
              </a:ext>
            </a:extLst>
          </p:cNvPr>
          <p:cNvGraphicFramePr>
            <a:graphicFrameLocks noGrp="1"/>
          </p:cNvGraphicFramePr>
          <p:nvPr>
            <p:extLst>
              <p:ext uri="{D42A27DB-BD31-4B8C-83A1-F6EECF244321}">
                <p14:modId xmlns:p14="http://schemas.microsoft.com/office/powerpoint/2010/main" val="2774784523"/>
              </p:ext>
            </p:extLst>
          </p:nvPr>
        </p:nvGraphicFramePr>
        <p:xfrm>
          <a:off x="2336800" y="1433723"/>
          <a:ext cx="19332514" cy="11596094"/>
        </p:xfrm>
        <a:graphic>
          <a:graphicData uri="http://schemas.openxmlformats.org/drawingml/2006/table">
            <a:tbl>
              <a:tblPr firstRow="1" bandRow="1">
                <a:tableStyleId>{5940675A-B579-460E-94D1-54222C63F5DA}</a:tableStyleId>
              </a:tblPr>
              <a:tblGrid>
                <a:gridCol w="1955800">
                  <a:extLst>
                    <a:ext uri="{9D8B030D-6E8A-4147-A177-3AD203B41FA5}">
                      <a16:colId xmlns:a16="http://schemas.microsoft.com/office/drawing/2014/main" val="268514067"/>
                    </a:ext>
                  </a:extLst>
                </a:gridCol>
                <a:gridCol w="4072855">
                  <a:extLst>
                    <a:ext uri="{9D8B030D-6E8A-4147-A177-3AD203B41FA5}">
                      <a16:colId xmlns:a16="http://schemas.microsoft.com/office/drawing/2014/main" val="547530549"/>
                    </a:ext>
                  </a:extLst>
                </a:gridCol>
                <a:gridCol w="1662545">
                  <a:extLst>
                    <a:ext uri="{9D8B030D-6E8A-4147-A177-3AD203B41FA5}">
                      <a16:colId xmlns:a16="http://schemas.microsoft.com/office/drawing/2014/main" val="430565024"/>
                    </a:ext>
                  </a:extLst>
                </a:gridCol>
                <a:gridCol w="1911927">
                  <a:extLst>
                    <a:ext uri="{9D8B030D-6E8A-4147-A177-3AD203B41FA5}">
                      <a16:colId xmlns:a16="http://schemas.microsoft.com/office/drawing/2014/main" val="2493186899"/>
                    </a:ext>
                  </a:extLst>
                </a:gridCol>
                <a:gridCol w="2022764">
                  <a:extLst>
                    <a:ext uri="{9D8B030D-6E8A-4147-A177-3AD203B41FA5}">
                      <a16:colId xmlns:a16="http://schemas.microsoft.com/office/drawing/2014/main" val="1823441746"/>
                    </a:ext>
                  </a:extLst>
                </a:gridCol>
                <a:gridCol w="2050473">
                  <a:extLst>
                    <a:ext uri="{9D8B030D-6E8A-4147-A177-3AD203B41FA5}">
                      <a16:colId xmlns:a16="http://schemas.microsoft.com/office/drawing/2014/main" val="786504213"/>
                    </a:ext>
                  </a:extLst>
                </a:gridCol>
                <a:gridCol w="1613198">
                  <a:extLst>
                    <a:ext uri="{9D8B030D-6E8A-4147-A177-3AD203B41FA5}">
                      <a16:colId xmlns:a16="http://schemas.microsoft.com/office/drawing/2014/main" val="2345950444"/>
                    </a:ext>
                  </a:extLst>
                </a:gridCol>
                <a:gridCol w="2021476">
                  <a:extLst>
                    <a:ext uri="{9D8B030D-6E8A-4147-A177-3AD203B41FA5}">
                      <a16:colId xmlns:a16="http://schemas.microsoft.com/office/drawing/2014/main" val="4274633472"/>
                    </a:ext>
                  </a:extLst>
                </a:gridCol>
                <a:gridCol w="2021476">
                  <a:extLst>
                    <a:ext uri="{9D8B030D-6E8A-4147-A177-3AD203B41FA5}">
                      <a16:colId xmlns:a16="http://schemas.microsoft.com/office/drawing/2014/main" val="2973148593"/>
                    </a:ext>
                  </a:extLst>
                </a:gridCol>
              </a:tblGrid>
              <a:tr h="862724">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pl-PL" sz="2400" b="1" i="0" noProof="0">
                        <a:latin typeface="Helvetica Neue" panose="02000503000000020004" pitchFamily="2" charset="0"/>
                        <a:ea typeface="Helvetica Neue" panose="02000503000000020004" pitchFamily="2" charset="0"/>
                        <a:cs typeface="Helvetica Neue" panose="02000503000000020004" pitchFamily="2" charset="0"/>
                      </a:endParaRP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l-PL" sz="2600" b="1" noProof="0">
                          <a:latin typeface="Helvetica Neue" panose="02000503000000020004" pitchFamily="2" charset="0"/>
                          <a:ea typeface="Helvetica Neue" panose="02000503000000020004" pitchFamily="2" charset="0"/>
                          <a:cs typeface="Helvetica Neue" panose="02000503000000020004" pitchFamily="2" charset="0"/>
                        </a:rPr>
                        <a:t>2014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l-PL" sz="2600" b="1" noProof="0">
                          <a:latin typeface="Helvetica Neue" panose="02000503000000020004" pitchFamily="2" charset="0"/>
                          <a:ea typeface="Helvetica Neue" panose="02000503000000020004" pitchFamily="2" charset="0"/>
                          <a:cs typeface="Helvetica Neue" panose="02000503000000020004" pitchFamily="2" charset="0"/>
                        </a:rPr>
                        <a:t>2016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l-PL" sz="2600" b="1" noProof="0">
                          <a:latin typeface="Helvetica Neue" panose="02000503000000020004" pitchFamily="2" charset="0"/>
                          <a:ea typeface="Helvetica Neue" panose="02000503000000020004" pitchFamily="2" charset="0"/>
                          <a:cs typeface="Helvetica Neue" panose="02000503000000020004" pitchFamily="2" charset="0"/>
                        </a:rPr>
                        <a:t>2017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l-PL" sz="2600" b="1" noProof="0">
                          <a:latin typeface="Helvetica Neue" panose="02000503000000020004" pitchFamily="2" charset="0"/>
                          <a:ea typeface="Helvetica Neue" panose="02000503000000020004" pitchFamily="2" charset="0"/>
                          <a:cs typeface="Helvetica Neue" panose="02000503000000020004" pitchFamily="2" charset="0"/>
                        </a:rPr>
                        <a:t>2019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l-PL" sz="2600" b="1" noProof="0">
                          <a:latin typeface="Helvetica Neue" panose="02000503000000020004" pitchFamily="2" charset="0"/>
                          <a:ea typeface="Helvetica Neue" panose="02000503000000020004" pitchFamily="2" charset="0"/>
                          <a:cs typeface="Helvetica Neue" panose="02000503000000020004" pitchFamily="2" charset="0"/>
                        </a:rPr>
                        <a:t>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l-PL" sz="2600" b="1" noProof="0">
                          <a:latin typeface="Helvetica Neue" panose="02000503000000020004" pitchFamily="2" charset="0"/>
                          <a:ea typeface="Helvetica Neue" panose="02000503000000020004" pitchFamily="2" charset="0"/>
                          <a:cs typeface="Helvetica Neue" panose="02000503000000020004" pitchFamily="2" charset="0"/>
                        </a:rPr>
                        <a:t>2021/22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l-PL" sz="2600" b="1" noProof="0">
                          <a:latin typeface="Helvetica Neue" panose="02000503000000020004" pitchFamily="2" charset="0"/>
                          <a:ea typeface="Helvetica Neue" panose="02000503000000020004" pitchFamily="2" charset="0"/>
                          <a:cs typeface="Helvetica Neue" panose="02000503000000020004" pitchFamily="2" charset="0"/>
                        </a:rPr>
                        <a:t>2023/24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8166452"/>
                  </a:ext>
                </a:extLst>
              </a:tr>
              <a:tr h="862724">
                <a:tc rowSpan="3" gridSpan="2">
                  <a:txBody>
                    <a:bodyPr/>
                    <a:lstStyle/>
                    <a:p>
                      <a:pPr algn="ctr"/>
                      <a:r>
                        <a:rPr lang="pl-PL" sz="3600" b="1" i="0" noProof="0" dirty="0">
                          <a:latin typeface="Helvetica Neue" panose="02000503000000020004" pitchFamily="2" charset="0"/>
                          <a:ea typeface="Helvetica Neue" panose="02000503000000020004" pitchFamily="2" charset="0"/>
                          <a:cs typeface="Helvetica Neue" panose="02000503000000020004" pitchFamily="2" charset="0"/>
                        </a:rPr>
                        <a:t>RECOMMNEDED</a:t>
                      </a:r>
                    </a:p>
                    <a:p>
                      <a:pPr algn="ct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use</a:t>
                      </a:r>
                      <a:r>
                        <a:rPr lang="pl-PL" sz="3600" b="0" i="0" noProof="0" dirty="0">
                          <a:latin typeface="Helvetica Neue" panose="02000503000000020004" pitchFamily="2" charset="0"/>
                          <a:ea typeface="Helvetica Neue" panose="02000503000000020004" pitchFamily="2" charset="0"/>
                          <a:cs typeface="Helvetica Neue" panose="02000503000000020004" pitchFamily="2" charset="0"/>
                        </a:rPr>
                        <a:t> </a:t>
                      </a: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during</a:t>
                      </a:r>
                      <a:r>
                        <a:rPr lang="pl-PL" sz="3600" b="0" i="0" noProof="0" dirty="0">
                          <a:latin typeface="Helvetica Neue" panose="02000503000000020004" pitchFamily="2" charset="0"/>
                          <a:ea typeface="Helvetica Neue" panose="02000503000000020004" pitchFamily="2" charset="0"/>
                          <a:cs typeface="Helvetica Neue" panose="02000503000000020004" pitchFamily="2" charset="0"/>
                        </a:rPr>
                        <a:t> </a:t>
                      </a: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procedure</a:t>
                      </a:r>
                      <a:endParaRPr lang="pl-PL" sz="3600" b="0" i="0"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rowSpan="3" hMerge="1">
                  <a:txBody>
                    <a:bodyPr/>
                    <a:lstStyle/>
                    <a:p>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extLst>
                  <a:ext uri="{0D108BD9-81ED-4DB2-BD59-A6C34878D82A}">
                    <a16:rowId xmlns:a16="http://schemas.microsoft.com/office/drawing/2014/main" val="822533245"/>
                  </a:ext>
                </a:extLst>
              </a:tr>
              <a:tr h="862724">
                <a:tc gridSpan="2" vMerge="1">
                  <a:txBody>
                    <a:bodyPr/>
                    <a:lstStyle/>
                    <a:p>
                      <a:pPr algn="ctr"/>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hMerge="1" vMerge="1">
                  <a:txBody>
                    <a:bodyPr/>
                    <a:lstStyle/>
                    <a:p>
                      <a:pPr algn="ctr"/>
                      <a:endParaRPr lang="pl-PL"/>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extLst>
                  <a:ext uri="{0D108BD9-81ED-4DB2-BD59-A6C34878D82A}">
                    <a16:rowId xmlns:a16="http://schemas.microsoft.com/office/drawing/2014/main" val="3939134953"/>
                  </a:ext>
                </a:extLst>
              </a:tr>
              <a:tr h="949866">
                <a:tc gridSpan="2" vMerge="1">
                  <a:txBody>
                    <a:bodyPr/>
                    <a:lstStyle/>
                    <a:p>
                      <a:pPr algn="ctr"/>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hMerge="1" vMerge="1">
                  <a:txBody>
                    <a:bodyPr/>
                    <a:lstStyle/>
                    <a:p>
                      <a:pPr algn="ctr"/>
                      <a:endParaRPr lang="pl-PL"/>
                    </a:p>
                  </a:txBody>
                  <a:tcPr anchor="ct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30000"/>
                      </a:schemeClr>
                    </a:solidFill>
                  </a:tcPr>
                </a:tc>
                <a:extLst>
                  <a:ext uri="{0D108BD9-81ED-4DB2-BD59-A6C34878D82A}">
                    <a16:rowId xmlns:a16="http://schemas.microsoft.com/office/drawing/2014/main" val="3840576455"/>
                  </a:ext>
                </a:extLst>
              </a:tr>
              <a:tr h="862724">
                <a:tc rowSpan="3" gridSpan="2">
                  <a:txBody>
                    <a:bodyPr/>
                    <a:lstStyle/>
                    <a:p>
                      <a:pPr marL="0" algn="ctr" defTabSz="914400" rtl="0" eaLnBrk="1" latinLnBrk="0" hangingPunct="1"/>
                      <a:r>
                        <a:rPr lang="pl-PL" sz="3600" b="1" i="0" kern="1200" noProof="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REASONABLE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use</a:t>
                      </a:r>
                      <a:r>
                        <a:rPr lang="pl-PL" sz="3600" b="0" i="0" noProof="0" dirty="0">
                          <a:latin typeface="Helvetica Neue" panose="02000503000000020004" pitchFamily="2" charset="0"/>
                          <a:ea typeface="Helvetica Neue" panose="02000503000000020004" pitchFamily="2" charset="0"/>
                          <a:cs typeface="Helvetica Neue" panose="02000503000000020004" pitchFamily="2" charset="0"/>
                        </a:rPr>
                        <a:t> </a:t>
                      </a: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during</a:t>
                      </a:r>
                      <a:r>
                        <a:rPr lang="pl-PL" sz="3600" b="0" i="0" noProof="0" dirty="0">
                          <a:latin typeface="Helvetica Neue" panose="02000503000000020004" pitchFamily="2" charset="0"/>
                          <a:ea typeface="Helvetica Neue" panose="02000503000000020004" pitchFamily="2" charset="0"/>
                          <a:cs typeface="Helvetica Neue" panose="02000503000000020004" pitchFamily="2" charset="0"/>
                        </a:rPr>
                        <a:t> </a:t>
                      </a: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procedure</a:t>
                      </a:r>
                      <a:endParaRPr lang="pl-PL" sz="3600" b="0" i="0"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rowSpan="3" hMerge="1">
                  <a:txBody>
                    <a:bodyPr/>
                    <a:lstStyle/>
                    <a:p>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extLst>
                  <a:ext uri="{0D108BD9-81ED-4DB2-BD59-A6C34878D82A}">
                    <a16:rowId xmlns:a16="http://schemas.microsoft.com/office/drawing/2014/main" val="3163267178"/>
                  </a:ext>
                </a:extLst>
              </a:tr>
              <a:tr h="862724">
                <a:tc gridSpan="2" vMerge="1">
                  <a:txBody>
                    <a:bodyPr/>
                    <a:lstStyle/>
                    <a:p>
                      <a:pPr algn="ctr"/>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hMerge="1" vMerge="1">
                  <a:txBody>
                    <a:bodyPr/>
                    <a:lstStyle/>
                    <a:p>
                      <a:pPr algn="ctr"/>
                      <a:endParaRPr lang="pl-PL"/>
                    </a:p>
                  </a:txBody>
                  <a:tcPr anchor="ct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extLst>
                  <a:ext uri="{0D108BD9-81ED-4DB2-BD59-A6C34878D82A}">
                    <a16:rowId xmlns:a16="http://schemas.microsoft.com/office/drawing/2014/main" val="1821475627"/>
                  </a:ext>
                </a:extLst>
              </a:tr>
              <a:tr h="862724">
                <a:tc gridSpan="2" vMerge="1">
                  <a:txBody>
                    <a:bodyPr/>
                    <a:lstStyle/>
                    <a:p>
                      <a:pPr algn="ctr"/>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hMerge="1" vMerge="1">
                  <a:txBody>
                    <a:bodyPr/>
                    <a:lstStyle/>
                    <a:p>
                      <a:pPr algn="ctr"/>
                      <a:endParaRPr lang="pl-PL"/>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20000"/>
                      </a:schemeClr>
                    </a:solidFill>
                  </a:tcPr>
                </a:tc>
                <a:extLst>
                  <a:ext uri="{0D108BD9-81ED-4DB2-BD59-A6C34878D82A}">
                    <a16:rowId xmlns:a16="http://schemas.microsoft.com/office/drawing/2014/main" val="4289963989"/>
                  </a:ext>
                </a:extLst>
              </a:tr>
              <a:tr h="862724">
                <a:tc rowSpan="3" gridSpan="2">
                  <a:txBody>
                    <a:bodyPr/>
                    <a:lstStyle/>
                    <a:p>
                      <a:pPr marL="0" algn="ctr" defTabSz="914400" rtl="0" eaLnBrk="1" latinLnBrk="0" hangingPunct="1"/>
                      <a:r>
                        <a:rPr lang="pl-PL" sz="3600" b="1" i="0" kern="1200" noProof="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CONSIDERED</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use</a:t>
                      </a:r>
                      <a:r>
                        <a:rPr lang="pl-PL" sz="3600" b="0" i="0" noProof="0" dirty="0">
                          <a:latin typeface="Helvetica Neue" panose="02000503000000020004" pitchFamily="2" charset="0"/>
                          <a:ea typeface="Helvetica Neue" panose="02000503000000020004" pitchFamily="2" charset="0"/>
                          <a:cs typeface="Helvetica Neue" panose="02000503000000020004" pitchFamily="2" charset="0"/>
                        </a:rPr>
                        <a:t> </a:t>
                      </a: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during</a:t>
                      </a:r>
                      <a:r>
                        <a:rPr lang="pl-PL" sz="3600" b="0" i="0" noProof="0" dirty="0">
                          <a:latin typeface="Helvetica Neue" panose="02000503000000020004" pitchFamily="2" charset="0"/>
                          <a:ea typeface="Helvetica Neue" panose="02000503000000020004" pitchFamily="2" charset="0"/>
                          <a:cs typeface="Helvetica Neue" panose="02000503000000020004" pitchFamily="2" charset="0"/>
                        </a:rPr>
                        <a:t> </a:t>
                      </a:r>
                      <a:r>
                        <a:rPr lang="pl-PL" sz="3600" b="0" i="0" noProof="0" dirty="0" err="1">
                          <a:latin typeface="Helvetica Neue" panose="02000503000000020004" pitchFamily="2" charset="0"/>
                          <a:ea typeface="Helvetica Neue" panose="02000503000000020004" pitchFamily="2" charset="0"/>
                          <a:cs typeface="Helvetica Neue" panose="02000503000000020004" pitchFamily="2" charset="0"/>
                        </a:rPr>
                        <a:t>procedure</a:t>
                      </a:r>
                      <a:endParaRPr lang="pl-PL" sz="3600" b="0" i="0"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rowSpan="3" hMerge="1">
                  <a:txBody>
                    <a:bodyPr/>
                    <a:lstStyle/>
                    <a:p>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extLst>
                  <a:ext uri="{0D108BD9-81ED-4DB2-BD59-A6C34878D82A}">
                    <a16:rowId xmlns:a16="http://schemas.microsoft.com/office/drawing/2014/main" val="2269632777"/>
                  </a:ext>
                </a:extLst>
              </a:tr>
              <a:tr h="862724">
                <a:tc gridSpan="2" vMerge="1">
                  <a:txBody>
                    <a:bodyPr/>
                    <a:lstStyle/>
                    <a:p>
                      <a:pPr algn="ctr"/>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hMerge="1" vMerge="1">
                  <a:txBody>
                    <a:bodyPr/>
                    <a:lstStyle/>
                    <a:p>
                      <a:pPr algn="ctr"/>
                      <a:endParaRPr lang="pl-PL"/>
                    </a:p>
                  </a:txBody>
                  <a:tcPr anchor="ct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extLst>
                  <a:ext uri="{0D108BD9-81ED-4DB2-BD59-A6C34878D82A}">
                    <a16:rowId xmlns:a16="http://schemas.microsoft.com/office/drawing/2014/main" val="3324222963"/>
                  </a:ext>
                </a:extLst>
              </a:tr>
              <a:tr h="862724">
                <a:tc gridSpan="2" vMerge="1">
                  <a:txBody>
                    <a:bodyPr/>
                    <a:lstStyle/>
                    <a:p>
                      <a:pPr algn="ctr"/>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hMerge="1" vMerge="1">
                  <a:txBody>
                    <a:bodyPr/>
                    <a:lstStyle/>
                    <a:p>
                      <a:pPr algn="ctr"/>
                      <a:endParaRPr lang="pl-PL"/>
                    </a:p>
                  </a:txBody>
                  <a:tcPr anchor="ct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extLst>
                  <a:ext uri="{0D108BD9-81ED-4DB2-BD59-A6C34878D82A}">
                    <a16:rowId xmlns:a16="http://schemas.microsoft.com/office/drawing/2014/main" val="2236999150"/>
                  </a:ext>
                </a:extLst>
              </a:tr>
              <a:tr h="2881712">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endParaRPr lang="pl-PL" sz="2600" b="1" i="0" kern="1200" noProof="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l-PL" sz="2600" b="1" noProof="0">
                        <a:latin typeface="Helvetica Neue" panose="02000503000000020004" pitchFamily="2" charset="0"/>
                        <a:ea typeface="Helvetica Neue" panose="02000503000000020004" pitchFamily="2" charset="0"/>
                        <a:cs typeface="Helvetica Neue" panose="02000503000000020004" pitchFamily="2"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l-PL" sz="2600" b="1" noProof="0" dirty="0">
                        <a:latin typeface="Helvetica Neue" panose="02000503000000020004" pitchFamily="2" charset="0"/>
                        <a:ea typeface="Helvetica Neue" panose="02000503000000020004" pitchFamily="2" charset="0"/>
                        <a:cs typeface="Helvetica Neue" panose="02000503000000020004" pitchFamily="2"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4488335"/>
                  </a:ext>
                </a:extLst>
              </a:tr>
            </a:tbl>
          </a:graphicData>
        </a:graphic>
      </p:graphicFrame>
      <p:sp>
        <p:nvSpPr>
          <p:cNvPr id="45" name="Freeform 44">
            <a:extLst>
              <a:ext uri="{FF2B5EF4-FFF2-40B4-BE49-F238E27FC236}">
                <a16:creationId xmlns:a16="http://schemas.microsoft.com/office/drawing/2014/main" id="{ED3F319A-0FD0-DA53-36CB-AF6FF4EE23B6}"/>
              </a:ext>
            </a:extLst>
          </p:cNvPr>
          <p:cNvSpPr/>
          <p:nvPr/>
        </p:nvSpPr>
        <p:spPr>
          <a:xfrm>
            <a:off x="8291357" y="5350008"/>
            <a:ext cx="12736285" cy="6596743"/>
          </a:xfrm>
          <a:custGeom>
            <a:avLst/>
            <a:gdLst>
              <a:gd name="connsiteX0" fmla="*/ 0 w 12736285"/>
              <a:gd name="connsiteY0" fmla="*/ 6629400 h 6629400"/>
              <a:gd name="connsiteX1" fmla="*/ 6498771 w 12736285"/>
              <a:gd name="connsiteY1" fmla="*/ 4604657 h 6629400"/>
              <a:gd name="connsiteX2" fmla="*/ 10744200 w 12736285"/>
              <a:gd name="connsiteY2" fmla="*/ 1894114 h 6629400"/>
              <a:gd name="connsiteX3" fmla="*/ 12736285 w 12736285"/>
              <a:gd name="connsiteY3" fmla="*/ 0 h 6629400"/>
              <a:gd name="connsiteX0" fmla="*/ 0 w 12736285"/>
              <a:gd name="connsiteY0" fmla="*/ 6629400 h 6629400"/>
              <a:gd name="connsiteX1" fmla="*/ 6498771 w 12736285"/>
              <a:gd name="connsiteY1" fmla="*/ 4604657 h 6629400"/>
              <a:gd name="connsiteX2" fmla="*/ 10744200 w 12736285"/>
              <a:gd name="connsiteY2" fmla="*/ 1894114 h 6629400"/>
              <a:gd name="connsiteX3" fmla="*/ 12736285 w 12736285"/>
              <a:gd name="connsiteY3" fmla="*/ 0 h 6629400"/>
              <a:gd name="connsiteX0" fmla="*/ 0 w 12736285"/>
              <a:gd name="connsiteY0" fmla="*/ 6629400 h 6629400"/>
              <a:gd name="connsiteX1" fmla="*/ 6466114 w 12736285"/>
              <a:gd name="connsiteY1" fmla="*/ 4343400 h 6629400"/>
              <a:gd name="connsiteX2" fmla="*/ 10744200 w 12736285"/>
              <a:gd name="connsiteY2" fmla="*/ 1894114 h 6629400"/>
              <a:gd name="connsiteX3" fmla="*/ 12736285 w 12736285"/>
              <a:gd name="connsiteY3" fmla="*/ 0 h 6629400"/>
              <a:gd name="connsiteX0" fmla="*/ 0 w 12736285"/>
              <a:gd name="connsiteY0" fmla="*/ 6629400 h 6629400"/>
              <a:gd name="connsiteX1" fmla="*/ 6466114 w 12736285"/>
              <a:gd name="connsiteY1" fmla="*/ 4343400 h 6629400"/>
              <a:gd name="connsiteX2" fmla="*/ 10744200 w 12736285"/>
              <a:gd name="connsiteY2" fmla="*/ 1894114 h 6629400"/>
              <a:gd name="connsiteX3" fmla="*/ 12736285 w 12736285"/>
              <a:gd name="connsiteY3" fmla="*/ 0 h 6629400"/>
              <a:gd name="connsiteX0" fmla="*/ 0 w 12736285"/>
              <a:gd name="connsiteY0" fmla="*/ 6596743 h 6596743"/>
              <a:gd name="connsiteX1" fmla="*/ 6466114 w 12736285"/>
              <a:gd name="connsiteY1" fmla="*/ 4343400 h 6596743"/>
              <a:gd name="connsiteX2" fmla="*/ 10744200 w 12736285"/>
              <a:gd name="connsiteY2" fmla="*/ 1894114 h 6596743"/>
              <a:gd name="connsiteX3" fmla="*/ 12736285 w 12736285"/>
              <a:gd name="connsiteY3" fmla="*/ 0 h 6596743"/>
              <a:gd name="connsiteX0" fmla="*/ 0 w 12736285"/>
              <a:gd name="connsiteY0" fmla="*/ 6596743 h 6596743"/>
              <a:gd name="connsiteX1" fmla="*/ 6466114 w 12736285"/>
              <a:gd name="connsiteY1" fmla="*/ 4343400 h 6596743"/>
              <a:gd name="connsiteX2" fmla="*/ 10744200 w 12736285"/>
              <a:gd name="connsiteY2" fmla="*/ 1894114 h 6596743"/>
              <a:gd name="connsiteX3" fmla="*/ 12736285 w 12736285"/>
              <a:gd name="connsiteY3" fmla="*/ 0 h 6596743"/>
              <a:gd name="connsiteX0" fmla="*/ 0 w 12736285"/>
              <a:gd name="connsiteY0" fmla="*/ 6596743 h 6596743"/>
              <a:gd name="connsiteX1" fmla="*/ 6466114 w 12736285"/>
              <a:gd name="connsiteY1" fmla="*/ 4343400 h 6596743"/>
              <a:gd name="connsiteX2" fmla="*/ 10522528 w 12736285"/>
              <a:gd name="connsiteY2" fmla="*/ 1866405 h 6596743"/>
              <a:gd name="connsiteX3" fmla="*/ 12736285 w 12736285"/>
              <a:gd name="connsiteY3" fmla="*/ 0 h 6596743"/>
              <a:gd name="connsiteX0" fmla="*/ 0 w 12736285"/>
              <a:gd name="connsiteY0" fmla="*/ 6596743 h 6596743"/>
              <a:gd name="connsiteX1" fmla="*/ 6466114 w 12736285"/>
              <a:gd name="connsiteY1" fmla="*/ 4343400 h 6596743"/>
              <a:gd name="connsiteX2" fmla="*/ 10522528 w 12736285"/>
              <a:gd name="connsiteY2" fmla="*/ 1866405 h 6596743"/>
              <a:gd name="connsiteX3" fmla="*/ 12736285 w 12736285"/>
              <a:gd name="connsiteY3" fmla="*/ 0 h 6596743"/>
              <a:gd name="connsiteX0" fmla="*/ 0 w 12736285"/>
              <a:gd name="connsiteY0" fmla="*/ 6596743 h 6596743"/>
              <a:gd name="connsiteX1" fmla="*/ 6715495 w 12736285"/>
              <a:gd name="connsiteY1" fmla="*/ 4287981 h 6596743"/>
              <a:gd name="connsiteX2" fmla="*/ 10522528 w 12736285"/>
              <a:gd name="connsiteY2" fmla="*/ 1866405 h 6596743"/>
              <a:gd name="connsiteX3" fmla="*/ 12736285 w 12736285"/>
              <a:gd name="connsiteY3" fmla="*/ 0 h 6596743"/>
            </a:gdLst>
            <a:ahLst/>
            <a:cxnLst>
              <a:cxn ang="0">
                <a:pos x="connsiteX0" y="connsiteY0"/>
              </a:cxn>
              <a:cxn ang="0">
                <a:pos x="connsiteX1" y="connsiteY1"/>
              </a:cxn>
              <a:cxn ang="0">
                <a:pos x="connsiteX2" y="connsiteY2"/>
              </a:cxn>
              <a:cxn ang="0">
                <a:pos x="connsiteX3" y="connsiteY3"/>
              </a:cxn>
            </a:cxnLst>
            <a:rect l="l" t="t" r="r" b="b"/>
            <a:pathLst>
              <a:path w="12736285" h="6596743">
                <a:moveTo>
                  <a:pt x="0" y="6596743"/>
                </a:moveTo>
                <a:cubicBezTo>
                  <a:pt x="8330292" y="6468836"/>
                  <a:pt x="5072576" y="5242625"/>
                  <a:pt x="6715495" y="4287981"/>
                </a:cubicBezTo>
                <a:cubicBezTo>
                  <a:pt x="8358414" y="3333337"/>
                  <a:pt x="9482942" y="2633848"/>
                  <a:pt x="10522528" y="1866405"/>
                </a:cubicBezTo>
                <a:cubicBezTo>
                  <a:pt x="11562114" y="1098962"/>
                  <a:pt x="12260035" y="563335"/>
                  <a:pt x="12736285" y="0"/>
                </a:cubicBezTo>
              </a:path>
            </a:pathLst>
          </a:custGeom>
          <a:noFill/>
          <a:ln w="127000">
            <a:solidFill>
              <a:srgbClr val="7F9E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27" name="Freeform 26">
            <a:extLst>
              <a:ext uri="{FF2B5EF4-FFF2-40B4-BE49-F238E27FC236}">
                <a16:creationId xmlns:a16="http://schemas.microsoft.com/office/drawing/2014/main" id="{D30B0D42-2DF7-B199-78E3-73B9E022F780}"/>
              </a:ext>
            </a:extLst>
          </p:cNvPr>
          <p:cNvSpPr/>
          <p:nvPr/>
        </p:nvSpPr>
        <p:spPr>
          <a:xfrm>
            <a:off x="8165534" y="2696148"/>
            <a:ext cx="13014721" cy="8272160"/>
          </a:xfrm>
          <a:custGeom>
            <a:avLst/>
            <a:gdLst>
              <a:gd name="connsiteX0" fmla="*/ 0 w 6942666"/>
              <a:gd name="connsiteY0" fmla="*/ 8085450 h 8085450"/>
              <a:gd name="connsiteX1" fmla="*/ 1100666 w 6942666"/>
              <a:gd name="connsiteY1" fmla="*/ 7137183 h 8085450"/>
              <a:gd name="connsiteX2" fmla="*/ 1134533 w 6942666"/>
              <a:gd name="connsiteY2" fmla="*/ 4529450 h 8085450"/>
              <a:gd name="connsiteX3" fmla="*/ 2573866 w 6942666"/>
              <a:gd name="connsiteY3" fmla="*/ 2683716 h 8085450"/>
              <a:gd name="connsiteX4" fmla="*/ 6942666 w 6942666"/>
              <a:gd name="connsiteY4" fmla="*/ 8250 h 8085450"/>
              <a:gd name="connsiteX0" fmla="*/ 0 w 6942666"/>
              <a:gd name="connsiteY0" fmla="*/ 8085450 h 8085450"/>
              <a:gd name="connsiteX1" fmla="*/ 1100666 w 6942666"/>
              <a:gd name="connsiteY1" fmla="*/ 7137183 h 8085450"/>
              <a:gd name="connsiteX2" fmla="*/ 1134533 w 6942666"/>
              <a:gd name="connsiteY2" fmla="*/ 4529450 h 8085450"/>
              <a:gd name="connsiteX3" fmla="*/ 2573866 w 6942666"/>
              <a:gd name="connsiteY3" fmla="*/ 2683716 h 8085450"/>
              <a:gd name="connsiteX4" fmla="*/ 6942666 w 6942666"/>
              <a:gd name="connsiteY4" fmla="*/ 8250 h 8085450"/>
              <a:gd name="connsiteX0" fmla="*/ 0 w 6942666"/>
              <a:gd name="connsiteY0" fmla="*/ 8085450 h 8085450"/>
              <a:gd name="connsiteX1" fmla="*/ 1100666 w 6942666"/>
              <a:gd name="connsiteY1" fmla="*/ 7137183 h 8085450"/>
              <a:gd name="connsiteX2" fmla="*/ 1134533 w 6942666"/>
              <a:gd name="connsiteY2" fmla="*/ 4529450 h 8085450"/>
              <a:gd name="connsiteX3" fmla="*/ 2573866 w 6942666"/>
              <a:gd name="connsiteY3" fmla="*/ 2683716 h 8085450"/>
              <a:gd name="connsiteX4" fmla="*/ 6942666 w 6942666"/>
              <a:gd name="connsiteY4" fmla="*/ 8250 h 8085450"/>
              <a:gd name="connsiteX0" fmla="*/ 0 w 6942666"/>
              <a:gd name="connsiteY0" fmla="*/ 8085450 h 8085450"/>
              <a:gd name="connsiteX1" fmla="*/ 1100666 w 6942666"/>
              <a:gd name="connsiteY1" fmla="*/ 7137183 h 8085450"/>
              <a:gd name="connsiteX2" fmla="*/ 1134533 w 6942666"/>
              <a:gd name="connsiteY2" fmla="*/ 4529450 h 8085450"/>
              <a:gd name="connsiteX3" fmla="*/ 2573866 w 6942666"/>
              <a:gd name="connsiteY3" fmla="*/ 2683716 h 8085450"/>
              <a:gd name="connsiteX4" fmla="*/ 6942666 w 6942666"/>
              <a:gd name="connsiteY4" fmla="*/ 8250 h 8085450"/>
              <a:gd name="connsiteX0" fmla="*/ 0 w 6942666"/>
              <a:gd name="connsiteY0" fmla="*/ 8085450 h 8085450"/>
              <a:gd name="connsiteX1" fmla="*/ 1100666 w 6942666"/>
              <a:gd name="connsiteY1" fmla="*/ 7137183 h 8085450"/>
              <a:gd name="connsiteX2" fmla="*/ 1134533 w 6942666"/>
              <a:gd name="connsiteY2" fmla="*/ 4529450 h 8085450"/>
              <a:gd name="connsiteX3" fmla="*/ 2573866 w 6942666"/>
              <a:gd name="connsiteY3" fmla="*/ 2683716 h 8085450"/>
              <a:gd name="connsiteX4" fmla="*/ 6942666 w 6942666"/>
              <a:gd name="connsiteY4" fmla="*/ 8250 h 8085450"/>
              <a:gd name="connsiteX0" fmla="*/ 0 w 6942666"/>
              <a:gd name="connsiteY0" fmla="*/ 8085450 h 8085450"/>
              <a:gd name="connsiteX1" fmla="*/ 1100666 w 6942666"/>
              <a:gd name="connsiteY1" fmla="*/ 7137183 h 8085450"/>
              <a:gd name="connsiteX2" fmla="*/ 1134533 w 6942666"/>
              <a:gd name="connsiteY2" fmla="*/ 4529450 h 8085450"/>
              <a:gd name="connsiteX3" fmla="*/ 2573866 w 6942666"/>
              <a:gd name="connsiteY3" fmla="*/ 2683716 h 8085450"/>
              <a:gd name="connsiteX4" fmla="*/ 6942666 w 6942666"/>
              <a:gd name="connsiteY4" fmla="*/ 8250 h 8085450"/>
              <a:gd name="connsiteX0" fmla="*/ 0 w 6942666"/>
              <a:gd name="connsiteY0" fmla="*/ 8085450 h 8085450"/>
              <a:gd name="connsiteX1" fmla="*/ 1100666 w 6942666"/>
              <a:gd name="connsiteY1" fmla="*/ 7137183 h 8085450"/>
              <a:gd name="connsiteX2" fmla="*/ 1134533 w 6942666"/>
              <a:gd name="connsiteY2" fmla="*/ 4529450 h 8085450"/>
              <a:gd name="connsiteX3" fmla="*/ 2573866 w 6942666"/>
              <a:gd name="connsiteY3" fmla="*/ 2683716 h 8085450"/>
              <a:gd name="connsiteX4" fmla="*/ 6942666 w 6942666"/>
              <a:gd name="connsiteY4" fmla="*/ 8250 h 8085450"/>
              <a:gd name="connsiteX0" fmla="*/ 0 w 6960990"/>
              <a:gd name="connsiteY0" fmla="*/ 7966917 h 7966917"/>
              <a:gd name="connsiteX1" fmla="*/ 1118990 w 6960990"/>
              <a:gd name="connsiteY1" fmla="*/ 7137183 h 7966917"/>
              <a:gd name="connsiteX2" fmla="*/ 1152857 w 6960990"/>
              <a:gd name="connsiteY2" fmla="*/ 4529450 h 7966917"/>
              <a:gd name="connsiteX3" fmla="*/ 2592190 w 6960990"/>
              <a:gd name="connsiteY3" fmla="*/ 2683716 h 7966917"/>
              <a:gd name="connsiteX4" fmla="*/ 6960990 w 6960990"/>
              <a:gd name="connsiteY4" fmla="*/ 8250 h 7966917"/>
              <a:gd name="connsiteX0" fmla="*/ 0 w 6960990"/>
              <a:gd name="connsiteY0" fmla="*/ 7966917 h 7967113"/>
              <a:gd name="connsiteX1" fmla="*/ 1118990 w 6960990"/>
              <a:gd name="connsiteY1" fmla="*/ 7137183 h 7967113"/>
              <a:gd name="connsiteX2" fmla="*/ 1152857 w 6960990"/>
              <a:gd name="connsiteY2" fmla="*/ 4529450 h 7967113"/>
              <a:gd name="connsiteX3" fmla="*/ 2592190 w 6960990"/>
              <a:gd name="connsiteY3" fmla="*/ 2683716 h 7967113"/>
              <a:gd name="connsiteX4" fmla="*/ 6960990 w 6960990"/>
              <a:gd name="connsiteY4" fmla="*/ 8250 h 7967113"/>
              <a:gd name="connsiteX0" fmla="*/ 0 w 6960990"/>
              <a:gd name="connsiteY0" fmla="*/ 7966917 h 7967074"/>
              <a:gd name="connsiteX1" fmla="*/ 715861 w 6960990"/>
              <a:gd name="connsiteY1" fmla="*/ 7069450 h 7967074"/>
              <a:gd name="connsiteX2" fmla="*/ 1152857 w 6960990"/>
              <a:gd name="connsiteY2" fmla="*/ 4529450 h 7967074"/>
              <a:gd name="connsiteX3" fmla="*/ 2592190 w 6960990"/>
              <a:gd name="connsiteY3" fmla="*/ 2683716 h 7967074"/>
              <a:gd name="connsiteX4" fmla="*/ 6960990 w 6960990"/>
              <a:gd name="connsiteY4" fmla="*/ 8250 h 7967074"/>
              <a:gd name="connsiteX0" fmla="*/ 0 w 6960990"/>
              <a:gd name="connsiteY0" fmla="*/ 7966917 h 7967140"/>
              <a:gd name="connsiteX1" fmla="*/ 715861 w 6960990"/>
              <a:gd name="connsiteY1" fmla="*/ 7069450 h 7967140"/>
              <a:gd name="connsiteX2" fmla="*/ 1152857 w 6960990"/>
              <a:gd name="connsiteY2" fmla="*/ 4529450 h 7967140"/>
              <a:gd name="connsiteX3" fmla="*/ 2592190 w 6960990"/>
              <a:gd name="connsiteY3" fmla="*/ 2683716 h 7967140"/>
              <a:gd name="connsiteX4" fmla="*/ 6960990 w 6960990"/>
              <a:gd name="connsiteY4" fmla="*/ 8250 h 7967140"/>
              <a:gd name="connsiteX0" fmla="*/ 0 w 6960990"/>
              <a:gd name="connsiteY0" fmla="*/ 7966917 h 7967701"/>
              <a:gd name="connsiteX1" fmla="*/ 715861 w 6960990"/>
              <a:gd name="connsiteY1" fmla="*/ 7069450 h 7967701"/>
              <a:gd name="connsiteX2" fmla="*/ 1152857 w 6960990"/>
              <a:gd name="connsiteY2" fmla="*/ 4529450 h 7967701"/>
              <a:gd name="connsiteX3" fmla="*/ 2592190 w 6960990"/>
              <a:gd name="connsiteY3" fmla="*/ 2683716 h 7967701"/>
              <a:gd name="connsiteX4" fmla="*/ 6960990 w 6960990"/>
              <a:gd name="connsiteY4" fmla="*/ 8250 h 7967701"/>
              <a:gd name="connsiteX0" fmla="*/ 0 w 6960990"/>
              <a:gd name="connsiteY0" fmla="*/ 7967302 h 7968086"/>
              <a:gd name="connsiteX1" fmla="*/ 715861 w 6960990"/>
              <a:gd name="connsiteY1" fmla="*/ 7069835 h 7968086"/>
              <a:gd name="connsiteX2" fmla="*/ 1152857 w 6960990"/>
              <a:gd name="connsiteY2" fmla="*/ 4529835 h 7968086"/>
              <a:gd name="connsiteX3" fmla="*/ 2980923 w 6960990"/>
              <a:gd name="connsiteY3" fmla="*/ 2586129 h 7968086"/>
              <a:gd name="connsiteX4" fmla="*/ 6960990 w 6960990"/>
              <a:gd name="connsiteY4" fmla="*/ 8635 h 7968086"/>
              <a:gd name="connsiteX0" fmla="*/ 0 w 6960990"/>
              <a:gd name="connsiteY0" fmla="*/ 7958667 h 7959451"/>
              <a:gd name="connsiteX1" fmla="*/ 715861 w 6960990"/>
              <a:gd name="connsiteY1" fmla="*/ 7061200 h 7959451"/>
              <a:gd name="connsiteX2" fmla="*/ 1152857 w 6960990"/>
              <a:gd name="connsiteY2" fmla="*/ 4521200 h 7959451"/>
              <a:gd name="connsiteX3" fmla="*/ 6960990 w 6960990"/>
              <a:gd name="connsiteY3" fmla="*/ 0 h 7959451"/>
              <a:gd name="connsiteX0" fmla="*/ 0 w 6960990"/>
              <a:gd name="connsiteY0" fmla="*/ 7958667 h 7959451"/>
              <a:gd name="connsiteX1" fmla="*/ 715861 w 6960990"/>
              <a:gd name="connsiteY1" fmla="*/ 7061200 h 7959451"/>
              <a:gd name="connsiteX2" fmla="*/ 1152857 w 6960990"/>
              <a:gd name="connsiteY2" fmla="*/ 4521200 h 7959451"/>
              <a:gd name="connsiteX3" fmla="*/ 6960990 w 6960990"/>
              <a:gd name="connsiteY3" fmla="*/ 0 h 7959451"/>
              <a:gd name="connsiteX0" fmla="*/ 0 w 6960990"/>
              <a:gd name="connsiteY0" fmla="*/ 7958667 h 7959451"/>
              <a:gd name="connsiteX1" fmla="*/ 715861 w 6960990"/>
              <a:gd name="connsiteY1" fmla="*/ 7061200 h 7959451"/>
              <a:gd name="connsiteX2" fmla="*/ 1152857 w 6960990"/>
              <a:gd name="connsiteY2" fmla="*/ 4521200 h 7959451"/>
              <a:gd name="connsiteX3" fmla="*/ 6960990 w 6960990"/>
              <a:gd name="connsiteY3" fmla="*/ 0 h 7959451"/>
              <a:gd name="connsiteX0" fmla="*/ 0 w 6960990"/>
              <a:gd name="connsiteY0" fmla="*/ 7958667 h 7959873"/>
              <a:gd name="connsiteX1" fmla="*/ 1033914 w 6960990"/>
              <a:gd name="connsiteY1" fmla="*/ 7093857 h 7959873"/>
              <a:gd name="connsiteX2" fmla="*/ 1152857 w 6960990"/>
              <a:gd name="connsiteY2" fmla="*/ 4521200 h 7959873"/>
              <a:gd name="connsiteX3" fmla="*/ 6960990 w 6960990"/>
              <a:gd name="connsiteY3" fmla="*/ 0 h 7959873"/>
              <a:gd name="connsiteX0" fmla="*/ 0 w 6960990"/>
              <a:gd name="connsiteY0" fmla="*/ 7958667 h 7967221"/>
              <a:gd name="connsiteX1" fmla="*/ 1033914 w 6960990"/>
              <a:gd name="connsiteY1" fmla="*/ 7093857 h 7967221"/>
              <a:gd name="connsiteX2" fmla="*/ 1152857 w 6960990"/>
              <a:gd name="connsiteY2" fmla="*/ 4521200 h 7967221"/>
              <a:gd name="connsiteX3" fmla="*/ 6960990 w 6960990"/>
              <a:gd name="connsiteY3" fmla="*/ 0 h 7967221"/>
              <a:gd name="connsiteX0" fmla="*/ 0 w 6960990"/>
              <a:gd name="connsiteY0" fmla="*/ 7958667 h 7964185"/>
              <a:gd name="connsiteX1" fmla="*/ 1033914 w 6960990"/>
              <a:gd name="connsiteY1" fmla="*/ 7093857 h 7964185"/>
              <a:gd name="connsiteX2" fmla="*/ 1152857 w 6960990"/>
              <a:gd name="connsiteY2" fmla="*/ 4521200 h 7964185"/>
              <a:gd name="connsiteX3" fmla="*/ 6960990 w 6960990"/>
              <a:gd name="connsiteY3" fmla="*/ 0 h 7964185"/>
              <a:gd name="connsiteX0" fmla="*/ 0 w 6960990"/>
              <a:gd name="connsiteY0" fmla="*/ 7958667 h 7964185"/>
              <a:gd name="connsiteX1" fmla="*/ 1033914 w 6960990"/>
              <a:gd name="connsiteY1" fmla="*/ 7093857 h 7964185"/>
              <a:gd name="connsiteX2" fmla="*/ 1152857 w 6960990"/>
              <a:gd name="connsiteY2" fmla="*/ 4521200 h 7964185"/>
              <a:gd name="connsiteX3" fmla="*/ 6960990 w 6960990"/>
              <a:gd name="connsiteY3" fmla="*/ 0 h 7964185"/>
              <a:gd name="connsiteX0" fmla="*/ 0 w 6960990"/>
              <a:gd name="connsiteY0" fmla="*/ 7958667 h 7958667"/>
              <a:gd name="connsiteX1" fmla="*/ 1033914 w 6960990"/>
              <a:gd name="connsiteY1" fmla="*/ 7093857 h 7958667"/>
              <a:gd name="connsiteX2" fmla="*/ 1152857 w 6960990"/>
              <a:gd name="connsiteY2" fmla="*/ 4521200 h 7958667"/>
              <a:gd name="connsiteX3" fmla="*/ 6960990 w 6960990"/>
              <a:gd name="connsiteY3" fmla="*/ 0 h 7958667"/>
              <a:gd name="connsiteX0" fmla="*/ 0 w 6960990"/>
              <a:gd name="connsiteY0" fmla="*/ 7958667 h 7958667"/>
              <a:gd name="connsiteX1" fmla="*/ 1033914 w 6960990"/>
              <a:gd name="connsiteY1" fmla="*/ 7093857 h 7958667"/>
              <a:gd name="connsiteX2" fmla="*/ 1152857 w 6960990"/>
              <a:gd name="connsiteY2" fmla="*/ 4521200 h 7958667"/>
              <a:gd name="connsiteX3" fmla="*/ 6960990 w 6960990"/>
              <a:gd name="connsiteY3" fmla="*/ 0 h 7958667"/>
              <a:gd name="connsiteX0" fmla="*/ 0 w 6960990"/>
              <a:gd name="connsiteY0" fmla="*/ 7958667 h 7958667"/>
              <a:gd name="connsiteX1" fmla="*/ 1033914 w 6960990"/>
              <a:gd name="connsiteY1" fmla="*/ 7093857 h 7958667"/>
              <a:gd name="connsiteX2" fmla="*/ 1152857 w 6960990"/>
              <a:gd name="connsiteY2" fmla="*/ 4521200 h 7958667"/>
              <a:gd name="connsiteX3" fmla="*/ 6960990 w 6960990"/>
              <a:gd name="connsiteY3" fmla="*/ 0 h 7958667"/>
              <a:gd name="connsiteX0" fmla="*/ 0 w 6960990"/>
              <a:gd name="connsiteY0" fmla="*/ 7958667 h 7958667"/>
              <a:gd name="connsiteX1" fmla="*/ 1033914 w 6960990"/>
              <a:gd name="connsiteY1" fmla="*/ 7093857 h 7958667"/>
              <a:gd name="connsiteX2" fmla="*/ 1152857 w 6960990"/>
              <a:gd name="connsiteY2" fmla="*/ 4521200 h 7958667"/>
              <a:gd name="connsiteX3" fmla="*/ 6960990 w 6960990"/>
              <a:gd name="connsiteY3" fmla="*/ 0 h 7958667"/>
              <a:gd name="connsiteX0" fmla="*/ 0 w 8640139"/>
              <a:gd name="connsiteY0" fmla="*/ 7875540 h 7875540"/>
              <a:gd name="connsiteX1" fmla="*/ 1033914 w 8640139"/>
              <a:gd name="connsiteY1" fmla="*/ 7010730 h 7875540"/>
              <a:gd name="connsiteX2" fmla="*/ 1152857 w 8640139"/>
              <a:gd name="connsiteY2" fmla="*/ 4438073 h 7875540"/>
              <a:gd name="connsiteX3" fmla="*/ 8640139 w 8640139"/>
              <a:gd name="connsiteY3" fmla="*/ 0 h 7875540"/>
              <a:gd name="connsiteX0" fmla="*/ 0 w 8640139"/>
              <a:gd name="connsiteY0" fmla="*/ 8166232 h 8166232"/>
              <a:gd name="connsiteX1" fmla="*/ 1033914 w 8640139"/>
              <a:gd name="connsiteY1" fmla="*/ 7301422 h 8166232"/>
              <a:gd name="connsiteX2" fmla="*/ 1152857 w 8640139"/>
              <a:gd name="connsiteY2" fmla="*/ 4728765 h 8166232"/>
              <a:gd name="connsiteX3" fmla="*/ 6856753 w 8640139"/>
              <a:gd name="connsiteY3" fmla="*/ 287432 h 8166232"/>
              <a:gd name="connsiteX4" fmla="*/ 8640139 w 8640139"/>
              <a:gd name="connsiteY4" fmla="*/ 290692 h 8166232"/>
              <a:gd name="connsiteX0" fmla="*/ 0 w 12298286"/>
              <a:gd name="connsiteY0" fmla="*/ 8160695 h 8160695"/>
              <a:gd name="connsiteX1" fmla="*/ 1033914 w 12298286"/>
              <a:gd name="connsiteY1" fmla="*/ 7295885 h 8160695"/>
              <a:gd name="connsiteX2" fmla="*/ 1152857 w 12298286"/>
              <a:gd name="connsiteY2" fmla="*/ 4723228 h 8160695"/>
              <a:gd name="connsiteX3" fmla="*/ 6856753 w 12298286"/>
              <a:gd name="connsiteY3" fmla="*/ 281895 h 8160695"/>
              <a:gd name="connsiteX4" fmla="*/ 12298286 w 12298286"/>
              <a:gd name="connsiteY4" fmla="*/ 312864 h 8160695"/>
              <a:gd name="connsiteX0" fmla="*/ 0 w 13047906"/>
              <a:gd name="connsiteY0" fmla="*/ 8145310 h 8145310"/>
              <a:gd name="connsiteX1" fmla="*/ 1033914 w 13047906"/>
              <a:gd name="connsiteY1" fmla="*/ 7280500 h 8145310"/>
              <a:gd name="connsiteX2" fmla="*/ 1152857 w 13047906"/>
              <a:gd name="connsiteY2" fmla="*/ 4707843 h 8145310"/>
              <a:gd name="connsiteX3" fmla="*/ 6856753 w 13047906"/>
              <a:gd name="connsiteY3" fmla="*/ 266510 h 8145310"/>
              <a:gd name="connsiteX4" fmla="*/ 13047906 w 13047906"/>
              <a:gd name="connsiteY4" fmla="*/ 380606 h 8145310"/>
              <a:gd name="connsiteX0" fmla="*/ 0 w 13047906"/>
              <a:gd name="connsiteY0" fmla="*/ 8195143 h 8195143"/>
              <a:gd name="connsiteX1" fmla="*/ 1033914 w 13047906"/>
              <a:gd name="connsiteY1" fmla="*/ 7330333 h 8195143"/>
              <a:gd name="connsiteX2" fmla="*/ 1152857 w 13047906"/>
              <a:gd name="connsiteY2" fmla="*/ 4757676 h 8195143"/>
              <a:gd name="connsiteX3" fmla="*/ 6856753 w 13047906"/>
              <a:gd name="connsiteY3" fmla="*/ 316343 h 8195143"/>
              <a:gd name="connsiteX4" fmla="*/ 13047906 w 13047906"/>
              <a:gd name="connsiteY4" fmla="*/ 430439 h 8195143"/>
              <a:gd name="connsiteX0" fmla="*/ 0 w 13047906"/>
              <a:gd name="connsiteY0" fmla="*/ 8018017 h 8018017"/>
              <a:gd name="connsiteX1" fmla="*/ 1033914 w 13047906"/>
              <a:gd name="connsiteY1" fmla="*/ 7153207 h 8018017"/>
              <a:gd name="connsiteX2" fmla="*/ 1152857 w 13047906"/>
              <a:gd name="connsiteY2" fmla="*/ 4580550 h 8018017"/>
              <a:gd name="connsiteX3" fmla="*/ 6766800 w 13047906"/>
              <a:gd name="connsiteY3" fmla="*/ 388599 h 8018017"/>
              <a:gd name="connsiteX4" fmla="*/ 13047906 w 13047906"/>
              <a:gd name="connsiteY4" fmla="*/ 253313 h 8018017"/>
              <a:gd name="connsiteX0" fmla="*/ 0 w 13047906"/>
              <a:gd name="connsiteY0" fmla="*/ 7810829 h 7810829"/>
              <a:gd name="connsiteX1" fmla="*/ 1033914 w 13047906"/>
              <a:gd name="connsiteY1" fmla="*/ 6946019 h 7810829"/>
              <a:gd name="connsiteX2" fmla="*/ 1152857 w 13047906"/>
              <a:gd name="connsiteY2" fmla="*/ 4373362 h 7810829"/>
              <a:gd name="connsiteX3" fmla="*/ 6766800 w 13047906"/>
              <a:gd name="connsiteY3" fmla="*/ 181411 h 7810829"/>
              <a:gd name="connsiteX4" fmla="*/ 13047906 w 13047906"/>
              <a:gd name="connsiteY4" fmla="*/ 46125 h 7810829"/>
              <a:gd name="connsiteX0" fmla="*/ 0 w 13107875"/>
              <a:gd name="connsiteY0" fmla="*/ 7975098 h 7975098"/>
              <a:gd name="connsiteX1" fmla="*/ 1033914 w 13107875"/>
              <a:gd name="connsiteY1" fmla="*/ 7110288 h 7975098"/>
              <a:gd name="connsiteX2" fmla="*/ 1152857 w 13107875"/>
              <a:gd name="connsiteY2" fmla="*/ 4537631 h 7975098"/>
              <a:gd name="connsiteX3" fmla="*/ 6766800 w 13107875"/>
              <a:gd name="connsiteY3" fmla="*/ 345680 h 7975098"/>
              <a:gd name="connsiteX4" fmla="*/ 13107875 w 13107875"/>
              <a:gd name="connsiteY4" fmla="*/ 16431 h 7975098"/>
              <a:gd name="connsiteX0" fmla="*/ 0 w 13107875"/>
              <a:gd name="connsiteY0" fmla="*/ 7958667 h 7958667"/>
              <a:gd name="connsiteX1" fmla="*/ 1033914 w 13107875"/>
              <a:gd name="connsiteY1" fmla="*/ 7093857 h 7958667"/>
              <a:gd name="connsiteX2" fmla="*/ 1152857 w 13107875"/>
              <a:gd name="connsiteY2" fmla="*/ 4521200 h 7958667"/>
              <a:gd name="connsiteX3" fmla="*/ 6766800 w 13107875"/>
              <a:gd name="connsiteY3" fmla="*/ 329249 h 7958667"/>
              <a:gd name="connsiteX4" fmla="*/ 13107875 w 13107875"/>
              <a:gd name="connsiteY4" fmla="*/ 0 h 7958667"/>
              <a:gd name="connsiteX0" fmla="*/ 0 w 13107875"/>
              <a:gd name="connsiteY0" fmla="*/ 7958667 h 7958667"/>
              <a:gd name="connsiteX1" fmla="*/ 1033914 w 13107875"/>
              <a:gd name="connsiteY1" fmla="*/ 7093857 h 7958667"/>
              <a:gd name="connsiteX2" fmla="*/ 1152857 w 13107875"/>
              <a:gd name="connsiteY2" fmla="*/ 4521200 h 7958667"/>
              <a:gd name="connsiteX3" fmla="*/ 6766800 w 13107875"/>
              <a:gd name="connsiteY3" fmla="*/ 329249 h 7958667"/>
              <a:gd name="connsiteX4" fmla="*/ 13107875 w 13107875"/>
              <a:gd name="connsiteY4" fmla="*/ 0 h 7958667"/>
              <a:gd name="connsiteX0" fmla="*/ 0 w 13107875"/>
              <a:gd name="connsiteY0" fmla="*/ 7958667 h 7958667"/>
              <a:gd name="connsiteX1" fmla="*/ 554157 w 13107875"/>
              <a:gd name="connsiteY1" fmla="*/ 6650511 h 7958667"/>
              <a:gd name="connsiteX2" fmla="*/ 1152857 w 13107875"/>
              <a:gd name="connsiteY2" fmla="*/ 4521200 h 7958667"/>
              <a:gd name="connsiteX3" fmla="*/ 6766800 w 13107875"/>
              <a:gd name="connsiteY3" fmla="*/ 329249 h 7958667"/>
              <a:gd name="connsiteX4" fmla="*/ 13107875 w 13107875"/>
              <a:gd name="connsiteY4" fmla="*/ 0 h 7958667"/>
              <a:gd name="connsiteX0" fmla="*/ 0 w 13107875"/>
              <a:gd name="connsiteY0" fmla="*/ 7958667 h 7958667"/>
              <a:gd name="connsiteX1" fmla="*/ 464203 w 13107875"/>
              <a:gd name="connsiteY1" fmla="*/ 6927602 h 7958667"/>
              <a:gd name="connsiteX2" fmla="*/ 1152857 w 13107875"/>
              <a:gd name="connsiteY2" fmla="*/ 4521200 h 7958667"/>
              <a:gd name="connsiteX3" fmla="*/ 6766800 w 13107875"/>
              <a:gd name="connsiteY3" fmla="*/ 329249 h 7958667"/>
              <a:gd name="connsiteX4" fmla="*/ 13107875 w 13107875"/>
              <a:gd name="connsiteY4" fmla="*/ 0 h 7958667"/>
              <a:gd name="connsiteX0" fmla="*/ 0 w 13107875"/>
              <a:gd name="connsiteY0" fmla="*/ 7958667 h 7958667"/>
              <a:gd name="connsiteX1" fmla="*/ 1152857 w 13107875"/>
              <a:gd name="connsiteY1" fmla="*/ 4521200 h 7958667"/>
              <a:gd name="connsiteX2" fmla="*/ 6766800 w 13107875"/>
              <a:gd name="connsiteY2" fmla="*/ 329249 h 7958667"/>
              <a:gd name="connsiteX3" fmla="*/ 13107875 w 13107875"/>
              <a:gd name="connsiteY3" fmla="*/ 0 h 7958667"/>
              <a:gd name="connsiteX0" fmla="*/ 0 w 13107875"/>
              <a:gd name="connsiteY0" fmla="*/ 7958667 h 7958667"/>
              <a:gd name="connsiteX1" fmla="*/ 1152857 w 13107875"/>
              <a:gd name="connsiteY1" fmla="*/ 4521200 h 7958667"/>
              <a:gd name="connsiteX2" fmla="*/ 6766800 w 13107875"/>
              <a:gd name="connsiteY2" fmla="*/ 329249 h 7958667"/>
              <a:gd name="connsiteX3" fmla="*/ 13107875 w 13107875"/>
              <a:gd name="connsiteY3" fmla="*/ 0 h 7958667"/>
              <a:gd name="connsiteX0" fmla="*/ 0 w 13107875"/>
              <a:gd name="connsiteY0" fmla="*/ 7958667 h 7958667"/>
              <a:gd name="connsiteX1" fmla="*/ 942963 w 13107875"/>
              <a:gd name="connsiteY1" fmla="*/ 4493490 h 7958667"/>
              <a:gd name="connsiteX2" fmla="*/ 6766800 w 13107875"/>
              <a:gd name="connsiteY2" fmla="*/ 329249 h 7958667"/>
              <a:gd name="connsiteX3" fmla="*/ 13107875 w 13107875"/>
              <a:gd name="connsiteY3" fmla="*/ 0 h 7958667"/>
              <a:gd name="connsiteX0" fmla="*/ 0 w 13107875"/>
              <a:gd name="connsiteY0" fmla="*/ 7958667 h 7958667"/>
              <a:gd name="connsiteX1" fmla="*/ 942963 w 13107875"/>
              <a:gd name="connsiteY1" fmla="*/ 4493490 h 7958667"/>
              <a:gd name="connsiteX2" fmla="*/ 6766800 w 13107875"/>
              <a:gd name="connsiteY2" fmla="*/ 329249 h 7958667"/>
              <a:gd name="connsiteX3" fmla="*/ 13107875 w 13107875"/>
              <a:gd name="connsiteY3" fmla="*/ 0 h 7958667"/>
              <a:gd name="connsiteX0" fmla="*/ 0 w 13107875"/>
              <a:gd name="connsiteY0" fmla="*/ 7976854 h 7976854"/>
              <a:gd name="connsiteX1" fmla="*/ 942963 w 13107875"/>
              <a:gd name="connsiteY1" fmla="*/ 4511677 h 7976854"/>
              <a:gd name="connsiteX2" fmla="*/ 6766800 w 13107875"/>
              <a:gd name="connsiteY2" fmla="*/ 347436 h 7976854"/>
              <a:gd name="connsiteX3" fmla="*/ 13107875 w 13107875"/>
              <a:gd name="connsiteY3" fmla="*/ 18187 h 7976854"/>
              <a:gd name="connsiteX0" fmla="*/ 0 w 13107875"/>
              <a:gd name="connsiteY0" fmla="*/ 7962858 h 7962858"/>
              <a:gd name="connsiteX1" fmla="*/ 942963 w 13107875"/>
              <a:gd name="connsiteY1" fmla="*/ 4497681 h 7962858"/>
              <a:gd name="connsiteX2" fmla="*/ 5027681 w 13107875"/>
              <a:gd name="connsiteY2" fmla="*/ 1109294 h 7962858"/>
              <a:gd name="connsiteX3" fmla="*/ 13107875 w 13107875"/>
              <a:gd name="connsiteY3" fmla="*/ 4191 h 7962858"/>
              <a:gd name="connsiteX0" fmla="*/ 0 w 13107875"/>
              <a:gd name="connsiteY0" fmla="*/ 7973120 h 7973120"/>
              <a:gd name="connsiteX1" fmla="*/ 942963 w 13107875"/>
              <a:gd name="connsiteY1" fmla="*/ 4507943 h 7973120"/>
              <a:gd name="connsiteX2" fmla="*/ 5027681 w 13107875"/>
              <a:gd name="connsiteY2" fmla="*/ 1119556 h 7973120"/>
              <a:gd name="connsiteX3" fmla="*/ 13107875 w 13107875"/>
              <a:gd name="connsiteY3" fmla="*/ 14453 h 7973120"/>
              <a:gd name="connsiteX0" fmla="*/ 0 w 13107875"/>
              <a:gd name="connsiteY0" fmla="*/ 7973120 h 7973120"/>
              <a:gd name="connsiteX1" fmla="*/ 942963 w 13107875"/>
              <a:gd name="connsiteY1" fmla="*/ 4507943 h 7973120"/>
              <a:gd name="connsiteX2" fmla="*/ 5027681 w 13107875"/>
              <a:gd name="connsiteY2" fmla="*/ 1119556 h 7973120"/>
              <a:gd name="connsiteX3" fmla="*/ 13107875 w 13107875"/>
              <a:gd name="connsiteY3" fmla="*/ 14453 h 7973120"/>
              <a:gd name="connsiteX0" fmla="*/ 0 w 13107875"/>
              <a:gd name="connsiteY0" fmla="*/ 7973120 h 7973120"/>
              <a:gd name="connsiteX1" fmla="*/ 942963 w 13107875"/>
              <a:gd name="connsiteY1" fmla="*/ 4507943 h 7973120"/>
              <a:gd name="connsiteX2" fmla="*/ 5027681 w 13107875"/>
              <a:gd name="connsiteY2" fmla="*/ 1119556 h 7973120"/>
              <a:gd name="connsiteX3" fmla="*/ 13107875 w 13107875"/>
              <a:gd name="connsiteY3" fmla="*/ 14453 h 7973120"/>
              <a:gd name="connsiteX0" fmla="*/ 0 w 13947449"/>
              <a:gd name="connsiteY0" fmla="*/ 7946687 h 7946687"/>
              <a:gd name="connsiteX1" fmla="*/ 942963 w 13947449"/>
              <a:gd name="connsiteY1" fmla="*/ 4481510 h 7946687"/>
              <a:gd name="connsiteX2" fmla="*/ 5027681 w 13947449"/>
              <a:gd name="connsiteY2" fmla="*/ 1093123 h 7946687"/>
              <a:gd name="connsiteX3" fmla="*/ 13947449 w 13947449"/>
              <a:gd name="connsiteY3" fmla="*/ 15729 h 7946687"/>
            </a:gdLst>
            <a:ahLst/>
            <a:cxnLst>
              <a:cxn ang="0">
                <a:pos x="connsiteX0" y="connsiteY0"/>
              </a:cxn>
              <a:cxn ang="0">
                <a:pos x="connsiteX1" y="connsiteY1"/>
              </a:cxn>
              <a:cxn ang="0">
                <a:pos x="connsiteX2" y="connsiteY2"/>
              </a:cxn>
              <a:cxn ang="0">
                <a:pos x="connsiteX3" y="connsiteY3"/>
              </a:cxn>
            </a:cxnLst>
            <a:rect l="l" t="t" r="r" b="b"/>
            <a:pathLst>
              <a:path w="13947449" h="7946687">
                <a:moveTo>
                  <a:pt x="0" y="7946687"/>
                </a:moveTo>
                <a:cubicBezTo>
                  <a:pt x="899844" y="7923276"/>
                  <a:pt x="-134862" y="5568353"/>
                  <a:pt x="942963" y="4481510"/>
                </a:cubicBezTo>
                <a:cubicBezTo>
                  <a:pt x="2020788" y="3394667"/>
                  <a:pt x="3659862" y="1943639"/>
                  <a:pt x="5027681" y="1093123"/>
                </a:cubicBezTo>
                <a:cubicBezTo>
                  <a:pt x="7774802" y="104062"/>
                  <a:pt x="13465313" y="-58706"/>
                  <a:pt x="13947449" y="15729"/>
                </a:cubicBezTo>
              </a:path>
            </a:pathLst>
          </a:custGeom>
          <a:noFill/>
          <a:ln w="127000">
            <a:solidFill>
              <a:srgbClr val="003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26" name="Freeform 25">
            <a:extLst>
              <a:ext uri="{FF2B5EF4-FFF2-40B4-BE49-F238E27FC236}">
                <a16:creationId xmlns:a16="http://schemas.microsoft.com/office/drawing/2014/main" id="{9759F21C-4D6C-D2E8-7BC6-A1807464904C}"/>
              </a:ext>
            </a:extLst>
          </p:cNvPr>
          <p:cNvSpPr/>
          <p:nvPr/>
        </p:nvSpPr>
        <p:spPr>
          <a:xfrm>
            <a:off x="8549639" y="2834756"/>
            <a:ext cx="12426817" cy="8431182"/>
          </a:xfrm>
          <a:custGeom>
            <a:avLst/>
            <a:gdLst>
              <a:gd name="connsiteX0" fmla="*/ 0 w 12695865"/>
              <a:gd name="connsiteY0" fmla="*/ 8681188 h 8706130"/>
              <a:gd name="connsiteX1" fmla="*/ 1079500 w 12695865"/>
              <a:gd name="connsiteY1" fmla="*/ 8693888 h 8706130"/>
              <a:gd name="connsiteX2" fmla="*/ 1422400 w 12695865"/>
              <a:gd name="connsiteY2" fmla="*/ 8528788 h 8706130"/>
              <a:gd name="connsiteX3" fmla="*/ 1460500 w 12695865"/>
              <a:gd name="connsiteY3" fmla="*/ 7068288 h 8706130"/>
              <a:gd name="connsiteX4" fmla="*/ 2768600 w 12695865"/>
              <a:gd name="connsiteY4" fmla="*/ 6979388 h 8706130"/>
              <a:gd name="connsiteX5" fmla="*/ 6477000 w 12695865"/>
              <a:gd name="connsiteY5" fmla="*/ 6179288 h 8706130"/>
              <a:gd name="connsiteX6" fmla="*/ 10484293 w 12695865"/>
              <a:gd name="connsiteY6" fmla="*/ 1807535 h 8706130"/>
              <a:gd name="connsiteX7" fmla="*/ 12695865 w 12695865"/>
              <a:gd name="connsiteY7" fmla="*/ 0 h 8706130"/>
              <a:gd name="connsiteX0" fmla="*/ 0 w 12695865"/>
              <a:gd name="connsiteY0" fmla="*/ 8681188 h 8814304"/>
              <a:gd name="connsiteX1" fmla="*/ 1079500 w 12695865"/>
              <a:gd name="connsiteY1" fmla="*/ 8693888 h 8814304"/>
              <a:gd name="connsiteX2" fmla="*/ 1460500 w 12695865"/>
              <a:gd name="connsiteY2" fmla="*/ 7068288 h 8814304"/>
              <a:gd name="connsiteX3" fmla="*/ 2768600 w 12695865"/>
              <a:gd name="connsiteY3" fmla="*/ 6979388 h 8814304"/>
              <a:gd name="connsiteX4" fmla="*/ 6477000 w 12695865"/>
              <a:gd name="connsiteY4" fmla="*/ 6179288 h 8814304"/>
              <a:gd name="connsiteX5" fmla="*/ 10484293 w 12695865"/>
              <a:gd name="connsiteY5" fmla="*/ 1807535 h 8814304"/>
              <a:gd name="connsiteX6" fmla="*/ 12695865 w 12695865"/>
              <a:gd name="connsiteY6" fmla="*/ 0 h 8814304"/>
              <a:gd name="connsiteX0" fmla="*/ 0 w 12695865"/>
              <a:gd name="connsiteY0" fmla="*/ 8681188 h 8681188"/>
              <a:gd name="connsiteX1" fmla="*/ 1460500 w 12695865"/>
              <a:gd name="connsiteY1" fmla="*/ 7068288 h 8681188"/>
              <a:gd name="connsiteX2" fmla="*/ 2768600 w 12695865"/>
              <a:gd name="connsiteY2" fmla="*/ 6979388 h 8681188"/>
              <a:gd name="connsiteX3" fmla="*/ 6477000 w 12695865"/>
              <a:gd name="connsiteY3" fmla="*/ 6179288 h 8681188"/>
              <a:gd name="connsiteX4" fmla="*/ 10484293 w 12695865"/>
              <a:gd name="connsiteY4" fmla="*/ 1807535 h 8681188"/>
              <a:gd name="connsiteX5" fmla="*/ 12695865 w 12695865"/>
              <a:gd name="connsiteY5" fmla="*/ 0 h 8681188"/>
              <a:gd name="connsiteX0" fmla="*/ 0 w 12780532"/>
              <a:gd name="connsiteY0" fmla="*/ 8596521 h 8596521"/>
              <a:gd name="connsiteX1" fmla="*/ 1545167 w 12780532"/>
              <a:gd name="connsiteY1" fmla="*/ 7068288 h 8596521"/>
              <a:gd name="connsiteX2" fmla="*/ 2853267 w 12780532"/>
              <a:gd name="connsiteY2" fmla="*/ 6979388 h 8596521"/>
              <a:gd name="connsiteX3" fmla="*/ 6561667 w 12780532"/>
              <a:gd name="connsiteY3" fmla="*/ 6179288 h 8596521"/>
              <a:gd name="connsiteX4" fmla="*/ 10568960 w 12780532"/>
              <a:gd name="connsiteY4" fmla="*/ 1807535 h 8596521"/>
              <a:gd name="connsiteX5" fmla="*/ 12780532 w 12780532"/>
              <a:gd name="connsiteY5" fmla="*/ 0 h 8596521"/>
              <a:gd name="connsiteX0" fmla="*/ 0 w 12780532"/>
              <a:gd name="connsiteY0" fmla="*/ 8596521 h 8596521"/>
              <a:gd name="connsiteX1" fmla="*/ 1545167 w 12780532"/>
              <a:gd name="connsiteY1" fmla="*/ 7068288 h 8596521"/>
              <a:gd name="connsiteX2" fmla="*/ 2853267 w 12780532"/>
              <a:gd name="connsiteY2" fmla="*/ 6979388 h 8596521"/>
              <a:gd name="connsiteX3" fmla="*/ 6561667 w 12780532"/>
              <a:gd name="connsiteY3" fmla="*/ 6179288 h 8596521"/>
              <a:gd name="connsiteX4" fmla="*/ 10568960 w 12780532"/>
              <a:gd name="connsiteY4" fmla="*/ 1807535 h 8596521"/>
              <a:gd name="connsiteX5" fmla="*/ 12780532 w 12780532"/>
              <a:gd name="connsiteY5" fmla="*/ 0 h 8596521"/>
              <a:gd name="connsiteX0" fmla="*/ 0 w 12780532"/>
              <a:gd name="connsiteY0" fmla="*/ 8596521 h 8596521"/>
              <a:gd name="connsiteX1" fmla="*/ 1545167 w 12780532"/>
              <a:gd name="connsiteY1" fmla="*/ 7068288 h 8596521"/>
              <a:gd name="connsiteX2" fmla="*/ 2853267 w 12780532"/>
              <a:gd name="connsiteY2" fmla="*/ 6979388 h 8596521"/>
              <a:gd name="connsiteX3" fmla="*/ 6561667 w 12780532"/>
              <a:gd name="connsiteY3" fmla="*/ 6179288 h 8596521"/>
              <a:gd name="connsiteX4" fmla="*/ 10568960 w 12780532"/>
              <a:gd name="connsiteY4" fmla="*/ 1807535 h 8596521"/>
              <a:gd name="connsiteX5" fmla="*/ 12780532 w 12780532"/>
              <a:gd name="connsiteY5" fmla="*/ 0 h 8596521"/>
              <a:gd name="connsiteX0" fmla="*/ 0 w 12780532"/>
              <a:gd name="connsiteY0" fmla="*/ 8596521 h 8596521"/>
              <a:gd name="connsiteX1" fmla="*/ 1545167 w 12780532"/>
              <a:gd name="connsiteY1" fmla="*/ 7068288 h 8596521"/>
              <a:gd name="connsiteX2" fmla="*/ 2853267 w 12780532"/>
              <a:gd name="connsiteY2" fmla="*/ 6979388 h 8596521"/>
              <a:gd name="connsiteX3" fmla="*/ 6561667 w 12780532"/>
              <a:gd name="connsiteY3" fmla="*/ 6179288 h 8596521"/>
              <a:gd name="connsiteX4" fmla="*/ 10568960 w 12780532"/>
              <a:gd name="connsiteY4" fmla="*/ 1807535 h 8596521"/>
              <a:gd name="connsiteX5" fmla="*/ 12780532 w 12780532"/>
              <a:gd name="connsiteY5" fmla="*/ 0 h 8596521"/>
              <a:gd name="connsiteX0" fmla="*/ 0 w 12780532"/>
              <a:gd name="connsiteY0" fmla="*/ 8596521 h 8596521"/>
              <a:gd name="connsiteX1" fmla="*/ 1545167 w 12780532"/>
              <a:gd name="connsiteY1" fmla="*/ 7068288 h 8596521"/>
              <a:gd name="connsiteX2" fmla="*/ 2853267 w 12780532"/>
              <a:gd name="connsiteY2" fmla="*/ 6979388 h 8596521"/>
              <a:gd name="connsiteX3" fmla="*/ 6561667 w 12780532"/>
              <a:gd name="connsiteY3" fmla="*/ 6179288 h 8596521"/>
              <a:gd name="connsiteX4" fmla="*/ 10568960 w 12780532"/>
              <a:gd name="connsiteY4" fmla="*/ 1807535 h 8596521"/>
              <a:gd name="connsiteX5" fmla="*/ 12780532 w 12780532"/>
              <a:gd name="connsiteY5" fmla="*/ 0 h 8596521"/>
              <a:gd name="connsiteX0" fmla="*/ 0 w 12780532"/>
              <a:gd name="connsiteY0" fmla="*/ 8596521 h 8596521"/>
              <a:gd name="connsiteX1" fmla="*/ 1545167 w 12780532"/>
              <a:gd name="connsiteY1" fmla="*/ 7068288 h 8596521"/>
              <a:gd name="connsiteX2" fmla="*/ 2853267 w 12780532"/>
              <a:gd name="connsiteY2" fmla="*/ 6979388 h 8596521"/>
              <a:gd name="connsiteX3" fmla="*/ 6561667 w 12780532"/>
              <a:gd name="connsiteY3" fmla="*/ 6179288 h 8596521"/>
              <a:gd name="connsiteX4" fmla="*/ 10568960 w 12780532"/>
              <a:gd name="connsiteY4" fmla="*/ 1807535 h 8596521"/>
              <a:gd name="connsiteX5" fmla="*/ 12780532 w 12780532"/>
              <a:gd name="connsiteY5" fmla="*/ 0 h 8596521"/>
              <a:gd name="connsiteX0" fmla="*/ 0 w 12780532"/>
              <a:gd name="connsiteY0" fmla="*/ 8596521 h 8596521"/>
              <a:gd name="connsiteX1" fmla="*/ 1545167 w 12780532"/>
              <a:gd name="connsiteY1" fmla="*/ 7068288 h 8596521"/>
              <a:gd name="connsiteX2" fmla="*/ 2853267 w 12780532"/>
              <a:gd name="connsiteY2" fmla="*/ 6979388 h 8596521"/>
              <a:gd name="connsiteX3" fmla="*/ 6561667 w 12780532"/>
              <a:gd name="connsiteY3" fmla="*/ 6179288 h 8596521"/>
              <a:gd name="connsiteX4" fmla="*/ 10568960 w 12780532"/>
              <a:gd name="connsiteY4" fmla="*/ 1807535 h 8596521"/>
              <a:gd name="connsiteX5" fmla="*/ 12780532 w 12780532"/>
              <a:gd name="connsiteY5" fmla="*/ 0 h 8596521"/>
              <a:gd name="connsiteX0" fmla="*/ 0 w 13009132"/>
              <a:gd name="connsiteY0" fmla="*/ 8629178 h 8629178"/>
              <a:gd name="connsiteX1" fmla="*/ 1773767 w 13009132"/>
              <a:gd name="connsiteY1" fmla="*/ 7068288 h 8629178"/>
              <a:gd name="connsiteX2" fmla="*/ 3081867 w 13009132"/>
              <a:gd name="connsiteY2" fmla="*/ 6979388 h 8629178"/>
              <a:gd name="connsiteX3" fmla="*/ 6790267 w 13009132"/>
              <a:gd name="connsiteY3" fmla="*/ 6179288 h 8629178"/>
              <a:gd name="connsiteX4" fmla="*/ 10797560 w 13009132"/>
              <a:gd name="connsiteY4" fmla="*/ 1807535 h 8629178"/>
              <a:gd name="connsiteX5" fmla="*/ 13009132 w 13009132"/>
              <a:gd name="connsiteY5" fmla="*/ 0 h 8629178"/>
              <a:gd name="connsiteX0" fmla="*/ 0 w 12909741"/>
              <a:gd name="connsiteY0" fmla="*/ 8629178 h 8629178"/>
              <a:gd name="connsiteX1" fmla="*/ 1674376 w 12909741"/>
              <a:gd name="connsiteY1" fmla="*/ 7068288 h 8629178"/>
              <a:gd name="connsiteX2" fmla="*/ 2982476 w 12909741"/>
              <a:gd name="connsiteY2" fmla="*/ 6979388 h 8629178"/>
              <a:gd name="connsiteX3" fmla="*/ 6690876 w 12909741"/>
              <a:gd name="connsiteY3" fmla="*/ 6179288 h 8629178"/>
              <a:gd name="connsiteX4" fmla="*/ 10698169 w 12909741"/>
              <a:gd name="connsiteY4" fmla="*/ 1807535 h 8629178"/>
              <a:gd name="connsiteX5" fmla="*/ 12909741 w 12909741"/>
              <a:gd name="connsiteY5" fmla="*/ 0 h 8629178"/>
              <a:gd name="connsiteX0" fmla="*/ 0 w 12909741"/>
              <a:gd name="connsiteY0" fmla="*/ 8629178 h 8629543"/>
              <a:gd name="connsiteX1" fmla="*/ 1674376 w 12909741"/>
              <a:gd name="connsiteY1" fmla="*/ 7068288 h 8629543"/>
              <a:gd name="connsiteX2" fmla="*/ 2982476 w 12909741"/>
              <a:gd name="connsiteY2" fmla="*/ 6979388 h 8629543"/>
              <a:gd name="connsiteX3" fmla="*/ 6690876 w 12909741"/>
              <a:gd name="connsiteY3" fmla="*/ 6179288 h 8629543"/>
              <a:gd name="connsiteX4" fmla="*/ 10698169 w 12909741"/>
              <a:gd name="connsiteY4" fmla="*/ 1807535 h 8629543"/>
              <a:gd name="connsiteX5" fmla="*/ 12909741 w 12909741"/>
              <a:gd name="connsiteY5" fmla="*/ 0 h 8629543"/>
              <a:gd name="connsiteX0" fmla="*/ 0 w 12909741"/>
              <a:gd name="connsiteY0" fmla="*/ 8629178 h 8629546"/>
              <a:gd name="connsiteX1" fmla="*/ 1276811 w 12909741"/>
              <a:gd name="connsiteY1" fmla="*/ 7078227 h 8629546"/>
              <a:gd name="connsiteX2" fmla="*/ 2982476 w 12909741"/>
              <a:gd name="connsiteY2" fmla="*/ 6979388 h 8629546"/>
              <a:gd name="connsiteX3" fmla="*/ 6690876 w 12909741"/>
              <a:gd name="connsiteY3" fmla="*/ 6179288 h 8629546"/>
              <a:gd name="connsiteX4" fmla="*/ 10698169 w 12909741"/>
              <a:gd name="connsiteY4" fmla="*/ 1807535 h 8629546"/>
              <a:gd name="connsiteX5" fmla="*/ 12909741 w 12909741"/>
              <a:gd name="connsiteY5" fmla="*/ 0 h 8629546"/>
              <a:gd name="connsiteX0" fmla="*/ 0 w 12909741"/>
              <a:gd name="connsiteY0" fmla="*/ 8629178 h 8629544"/>
              <a:gd name="connsiteX1" fmla="*/ 1276811 w 12909741"/>
              <a:gd name="connsiteY1" fmla="*/ 7078227 h 8629544"/>
              <a:gd name="connsiteX2" fmla="*/ 2724058 w 12909741"/>
              <a:gd name="connsiteY2" fmla="*/ 7019145 h 8629544"/>
              <a:gd name="connsiteX3" fmla="*/ 6690876 w 12909741"/>
              <a:gd name="connsiteY3" fmla="*/ 6179288 h 8629544"/>
              <a:gd name="connsiteX4" fmla="*/ 10698169 w 12909741"/>
              <a:gd name="connsiteY4" fmla="*/ 1807535 h 8629544"/>
              <a:gd name="connsiteX5" fmla="*/ 12909741 w 12909741"/>
              <a:gd name="connsiteY5" fmla="*/ 0 h 8629544"/>
              <a:gd name="connsiteX0" fmla="*/ 0 w 12909741"/>
              <a:gd name="connsiteY0" fmla="*/ 8629178 h 8629544"/>
              <a:gd name="connsiteX1" fmla="*/ 1276811 w 12909741"/>
              <a:gd name="connsiteY1" fmla="*/ 7078227 h 8629544"/>
              <a:gd name="connsiteX2" fmla="*/ 2724058 w 12909741"/>
              <a:gd name="connsiteY2" fmla="*/ 7019145 h 8629544"/>
              <a:gd name="connsiteX3" fmla="*/ 6690876 w 12909741"/>
              <a:gd name="connsiteY3" fmla="*/ 6179288 h 8629544"/>
              <a:gd name="connsiteX4" fmla="*/ 10698169 w 12909741"/>
              <a:gd name="connsiteY4" fmla="*/ 1807535 h 8629544"/>
              <a:gd name="connsiteX5" fmla="*/ 12909741 w 12909741"/>
              <a:gd name="connsiteY5" fmla="*/ 0 h 8629544"/>
              <a:gd name="connsiteX0" fmla="*/ 0 w 12909741"/>
              <a:gd name="connsiteY0" fmla="*/ 8629178 h 8629544"/>
              <a:gd name="connsiteX1" fmla="*/ 1276811 w 12909741"/>
              <a:gd name="connsiteY1" fmla="*/ 7078227 h 8629544"/>
              <a:gd name="connsiteX2" fmla="*/ 2724058 w 12909741"/>
              <a:gd name="connsiteY2" fmla="*/ 7019145 h 8629544"/>
              <a:gd name="connsiteX3" fmla="*/ 6690876 w 12909741"/>
              <a:gd name="connsiteY3" fmla="*/ 6179288 h 8629544"/>
              <a:gd name="connsiteX4" fmla="*/ 10698169 w 12909741"/>
              <a:gd name="connsiteY4" fmla="*/ 1807535 h 8629544"/>
              <a:gd name="connsiteX5" fmla="*/ 12909741 w 12909741"/>
              <a:gd name="connsiteY5" fmla="*/ 0 h 8629544"/>
              <a:gd name="connsiteX0" fmla="*/ 0 w 12909741"/>
              <a:gd name="connsiteY0" fmla="*/ 8629178 h 8629491"/>
              <a:gd name="connsiteX1" fmla="*/ 1276811 w 12909741"/>
              <a:gd name="connsiteY1" fmla="*/ 7078227 h 8629491"/>
              <a:gd name="connsiteX2" fmla="*/ 2724058 w 12909741"/>
              <a:gd name="connsiteY2" fmla="*/ 7019145 h 8629491"/>
              <a:gd name="connsiteX3" fmla="*/ 6690876 w 12909741"/>
              <a:gd name="connsiteY3" fmla="*/ 6179288 h 8629491"/>
              <a:gd name="connsiteX4" fmla="*/ 10698169 w 12909741"/>
              <a:gd name="connsiteY4" fmla="*/ 1807535 h 8629491"/>
              <a:gd name="connsiteX5" fmla="*/ 12909741 w 12909741"/>
              <a:gd name="connsiteY5" fmla="*/ 0 h 8629491"/>
              <a:gd name="connsiteX0" fmla="*/ 0 w 12909741"/>
              <a:gd name="connsiteY0" fmla="*/ 8629178 h 8643205"/>
              <a:gd name="connsiteX1" fmla="*/ 1276811 w 12909741"/>
              <a:gd name="connsiteY1" fmla="*/ 7078227 h 8643205"/>
              <a:gd name="connsiteX2" fmla="*/ 2724058 w 12909741"/>
              <a:gd name="connsiteY2" fmla="*/ 7019145 h 8643205"/>
              <a:gd name="connsiteX3" fmla="*/ 6690876 w 12909741"/>
              <a:gd name="connsiteY3" fmla="*/ 6179288 h 8643205"/>
              <a:gd name="connsiteX4" fmla="*/ 10698169 w 12909741"/>
              <a:gd name="connsiteY4" fmla="*/ 1807535 h 8643205"/>
              <a:gd name="connsiteX5" fmla="*/ 12909741 w 12909741"/>
              <a:gd name="connsiteY5" fmla="*/ 0 h 8643205"/>
              <a:gd name="connsiteX0" fmla="*/ 0 w 12909741"/>
              <a:gd name="connsiteY0" fmla="*/ 8629178 h 8629178"/>
              <a:gd name="connsiteX1" fmla="*/ 1276811 w 12909741"/>
              <a:gd name="connsiteY1" fmla="*/ 7078227 h 8629178"/>
              <a:gd name="connsiteX2" fmla="*/ 2724058 w 12909741"/>
              <a:gd name="connsiteY2" fmla="*/ 7019145 h 8629178"/>
              <a:gd name="connsiteX3" fmla="*/ 6690876 w 12909741"/>
              <a:gd name="connsiteY3" fmla="*/ 6179288 h 8629178"/>
              <a:gd name="connsiteX4" fmla="*/ 10698169 w 12909741"/>
              <a:gd name="connsiteY4" fmla="*/ 1807535 h 8629178"/>
              <a:gd name="connsiteX5" fmla="*/ 12909741 w 12909741"/>
              <a:gd name="connsiteY5" fmla="*/ 0 h 8629178"/>
              <a:gd name="connsiteX0" fmla="*/ 0 w 12909741"/>
              <a:gd name="connsiteY0" fmla="*/ 8629178 h 8629178"/>
              <a:gd name="connsiteX1" fmla="*/ 1276811 w 12909741"/>
              <a:gd name="connsiteY1" fmla="*/ 7078227 h 8629178"/>
              <a:gd name="connsiteX2" fmla="*/ 2724058 w 12909741"/>
              <a:gd name="connsiteY2" fmla="*/ 7019145 h 8629178"/>
              <a:gd name="connsiteX3" fmla="*/ 6690876 w 12909741"/>
              <a:gd name="connsiteY3" fmla="*/ 6179288 h 8629178"/>
              <a:gd name="connsiteX4" fmla="*/ 10698169 w 12909741"/>
              <a:gd name="connsiteY4" fmla="*/ 1807535 h 8629178"/>
              <a:gd name="connsiteX5" fmla="*/ 12909741 w 12909741"/>
              <a:gd name="connsiteY5" fmla="*/ 0 h 8629178"/>
              <a:gd name="connsiteX0" fmla="*/ 0 w 12909741"/>
              <a:gd name="connsiteY0" fmla="*/ 8629178 h 8629178"/>
              <a:gd name="connsiteX1" fmla="*/ 1276811 w 12909741"/>
              <a:gd name="connsiteY1" fmla="*/ 7078227 h 8629178"/>
              <a:gd name="connsiteX2" fmla="*/ 2724058 w 12909741"/>
              <a:gd name="connsiteY2" fmla="*/ 7019145 h 8629178"/>
              <a:gd name="connsiteX3" fmla="*/ 6690876 w 12909741"/>
              <a:gd name="connsiteY3" fmla="*/ 6179288 h 8629178"/>
              <a:gd name="connsiteX4" fmla="*/ 10698169 w 12909741"/>
              <a:gd name="connsiteY4" fmla="*/ 1807535 h 8629178"/>
              <a:gd name="connsiteX5" fmla="*/ 12909741 w 12909741"/>
              <a:gd name="connsiteY5" fmla="*/ 0 h 8629178"/>
              <a:gd name="connsiteX0" fmla="*/ 0 w 12909741"/>
              <a:gd name="connsiteY0" fmla="*/ 8629178 h 8634078"/>
              <a:gd name="connsiteX1" fmla="*/ 1276811 w 12909741"/>
              <a:gd name="connsiteY1" fmla="*/ 7078227 h 8634078"/>
              <a:gd name="connsiteX2" fmla="*/ 2724058 w 12909741"/>
              <a:gd name="connsiteY2" fmla="*/ 7019145 h 8634078"/>
              <a:gd name="connsiteX3" fmla="*/ 6690876 w 12909741"/>
              <a:gd name="connsiteY3" fmla="*/ 6179288 h 8634078"/>
              <a:gd name="connsiteX4" fmla="*/ 10698169 w 12909741"/>
              <a:gd name="connsiteY4" fmla="*/ 1807535 h 8634078"/>
              <a:gd name="connsiteX5" fmla="*/ 12909741 w 12909741"/>
              <a:gd name="connsiteY5" fmla="*/ 0 h 8634078"/>
              <a:gd name="connsiteX0" fmla="*/ 0 w 12909741"/>
              <a:gd name="connsiteY0" fmla="*/ 8629178 h 8630607"/>
              <a:gd name="connsiteX1" fmla="*/ 1276811 w 12909741"/>
              <a:gd name="connsiteY1" fmla="*/ 7078227 h 8630607"/>
              <a:gd name="connsiteX2" fmla="*/ 2724058 w 12909741"/>
              <a:gd name="connsiteY2" fmla="*/ 7019145 h 8630607"/>
              <a:gd name="connsiteX3" fmla="*/ 6690876 w 12909741"/>
              <a:gd name="connsiteY3" fmla="*/ 6179288 h 8630607"/>
              <a:gd name="connsiteX4" fmla="*/ 10698169 w 12909741"/>
              <a:gd name="connsiteY4" fmla="*/ 1807535 h 8630607"/>
              <a:gd name="connsiteX5" fmla="*/ 12909741 w 12909741"/>
              <a:gd name="connsiteY5" fmla="*/ 0 h 8630607"/>
              <a:gd name="connsiteX0" fmla="*/ 0 w 12909741"/>
              <a:gd name="connsiteY0" fmla="*/ 8629178 h 8629491"/>
              <a:gd name="connsiteX1" fmla="*/ 1276811 w 12909741"/>
              <a:gd name="connsiteY1" fmla="*/ 7078227 h 8629491"/>
              <a:gd name="connsiteX2" fmla="*/ 2724058 w 12909741"/>
              <a:gd name="connsiteY2" fmla="*/ 7019145 h 8629491"/>
              <a:gd name="connsiteX3" fmla="*/ 6690876 w 12909741"/>
              <a:gd name="connsiteY3" fmla="*/ 6179288 h 8629491"/>
              <a:gd name="connsiteX4" fmla="*/ 10698169 w 12909741"/>
              <a:gd name="connsiteY4" fmla="*/ 1807535 h 8629491"/>
              <a:gd name="connsiteX5" fmla="*/ 12909741 w 12909741"/>
              <a:gd name="connsiteY5" fmla="*/ 0 h 8629491"/>
              <a:gd name="connsiteX0" fmla="*/ 0 w 12909741"/>
              <a:gd name="connsiteY0" fmla="*/ 8629178 h 8629487"/>
              <a:gd name="connsiteX1" fmla="*/ 1276811 w 12909741"/>
              <a:gd name="connsiteY1" fmla="*/ 7078227 h 8629487"/>
              <a:gd name="connsiteX2" fmla="*/ 2724058 w 12909741"/>
              <a:gd name="connsiteY2" fmla="*/ 7019145 h 8629487"/>
              <a:gd name="connsiteX3" fmla="*/ 6690876 w 12909741"/>
              <a:gd name="connsiteY3" fmla="*/ 6179288 h 8629487"/>
              <a:gd name="connsiteX4" fmla="*/ 10698169 w 12909741"/>
              <a:gd name="connsiteY4" fmla="*/ 1807535 h 8629487"/>
              <a:gd name="connsiteX5" fmla="*/ 12909741 w 12909741"/>
              <a:gd name="connsiteY5" fmla="*/ 0 h 8629487"/>
              <a:gd name="connsiteX0" fmla="*/ 0 w 11930027"/>
              <a:gd name="connsiteY0" fmla="*/ 8367921 h 8368230"/>
              <a:gd name="connsiteX1" fmla="*/ 1276811 w 11930027"/>
              <a:gd name="connsiteY1" fmla="*/ 6816970 h 8368230"/>
              <a:gd name="connsiteX2" fmla="*/ 2724058 w 11930027"/>
              <a:gd name="connsiteY2" fmla="*/ 6757888 h 8368230"/>
              <a:gd name="connsiteX3" fmla="*/ 6690876 w 11930027"/>
              <a:gd name="connsiteY3" fmla="*/ 5918031 h 8368230"/>
              <a:gd name="connsiteX4" fmla="*/ 10698169 w 11930027"/>
              <a:gd name="connsiteY4" fmla="*/ 1546278 h 8368230"/>
              <a:gd name="connsiteX5" fmla="*/ 11930027 w 11930027"/>
              <a:gd name="connsiteY5" fmla="*/ 0 h 8368230"/>
              <a:gd name="connsiteX0" fmla="*/ 0 w 11930027"/>
              <a:gd name="connsiteY0" fmla="*/ 8380296 h 8380605"/>
              <a:gd name="connsiteX1" fmla="*/ 1276811 w 11930027"/>
              <a:gd name="connsiteY1" fmla="*/ 6829345 h 8380605"/>
              <a:gd name="connsiteX2" fmla="*/ 2724058 w 11930027"/>
              <a:gd name="connsiteY2" fmla="*/ 6770263 h 8380605"/>
              <a:gd name="connsiteX3" fmla="*/ 6690876 w 11930027"/>
              <a:gd name="connsiteY3" fmla="*/ 5930406 h 8380605"/>
              <a:gd name="connsiteX4" fmla="*/ 10698169 w 11930027"/>
              <a:gd name="connsiteY4" fmla="*/ 1558653 h 8380605"/>
              <a:gd name="connsiteX5" fmla="*/ 11930027 w 11930027"/>
              <a:gd name="connsiteY5" fmla="*/ 12375 h 8380605"/>
              <a:gd name="connsiteX0" fmla="*/ 0 w 11930027"/>
              <a:gd name="connsiteY0" fmla="*/ 8381422 h 8381731"/>
              <a:gd name="connsiteX1" fmla="*/ 1276811 w 11930027"/>
              <a:gd name="connsiteY1" fmla="*/ 6830471 h 8381731"/>
              <a:gd name="connsiteX2" fmla="*/ 2724058 w 11930027"/>
              <a:gd name="connsiteY2" fmla="*/ 6771389 h 8381731"/>
              <a:gd name="connsiteX3" fmla="*/ 6690876 w 11930027"/>
              <a:gd name="connsiteY3" fmla="*/ 5931532 h 8381731"/>
              <a:gd name="connsiteX4" fmla="*/ 10698169 w 11930027"/>
              <a:gd name="connsiteY4" fmla="*/ 1559779 h 8381731"/>
              <a:gd name="connsiteX5" fmla="*/ 11930027 w 11930027"/>
              <a:gd name="connsiteY5" fmla="*/ 13501 h 8381731"/>
              <a:gd name="connsiteX0" fmla="*/ 0 w 11930027"/>
              <a:gd name="connsiteY0" fmla="*/ 8381422 h 8381731"/>
              <a:gd name="connsiteX1" fmla="*/ 1276811 w 11930027"/>
              <a:gd name="connsiteY1" fmla="*/ 6830471 h 8381731"/>
              <a:gd name="connsiteX2" fmla="*/ 2724058 w 11930027"/>
              <a:gd name="connsiteY2" fmla="*/ 6771389 h 8381731"/>
              <a:gd name="connsiteX3" fmla="*/ 6690876 w 11930027"/>
              <a:gd name="connsiteY3" fmla="*/ 5931532 h 8381731"/>
              <a:gd name="connsiteX4" fmla="*/ 10698169 w 11930027"/>
              <a:gd name="connsiteY4" fmla="*/ 1559779 h 8381731"/>
              <a:gd name="connsiteX5" fmla="*/ 11930027 w 11930027"/>
              <a:gd name="connsiteY5" fmla="*/ 13501 h 8381731"/>
              <a:gd name="connsiteX0" fmla="*/ 0 w 12158627"/>
              <a:gd name="connsiteY0" fmla="*/ 8413477 h 8413786"/>
              <a:gd name="connsiteX1" fmla="*/ 1276811 w 12158627"/>
              <a:gd name="connsiteY1" fmla="*/ 6862526 h 8413786"/>
              <a:gd name="connsiteX2" fmla="*/ 2724058 w 12158627"/>
              <a:gd name="connsiteY2" fmla="*/ 6803444 h 8413786"/>
              <a:gd name="connsiteX3" fmla="*/ 6690876 w 12158627"/>
              <a:gd name="connsiteY3" fmla="*/ 5963587 h 8413786"/>
              <a:gd name="connsiteX4" fmla="*/ 10698169 w 12158627"/>
              <a:gd name="connsiteY4" fmla="*/ 1591834 h 8413786"/>
              <a:gd name="connsiteX5" fmla="*/ 12158627 w 12158627"/>
              <a:gd name="connsiteY5" fmla="*/ 12899 h 8413786"/>
              <a:gd name="connsiteX0" fmla="*/ 0 w 12158627"/>
              <a:gd name="connsiteY0" fmla="*/ 8413477 h 8413799"/>
              <a:gd name="connsiteX1" fmla="*/ 1407440 w 12158627"/>
              <a:gd name="connsiteY1" fmla="*/ 6927840 h 8413799"/>
              <a:gd name="connsiteX2" fmla="*/ 2724058 w 12158627"/>
              <a:gd name="connsiteY2" fmla="*/ 6803444 h 8413799"/>
              <a:gd name="connsiteX3" fmla="*/ 6690876 w 12158627"/>
              <a:gd name="connsiteY3" fmla="*/ 5963587 h 8413799"/>
              <a:gd name="connsiteX4" fmla="*/ 10698169 w 12158627"/>
              <a:gd name="connsiteY4" fmla="*/ 1591834 h 8413799"/>
              <a:gd name="connsiteX5" fmla="*/ 12158627 w 12158627"/>
              <a:gd name="connsiteY5" fmla="*/ 12899 h 8413799"/>
              <a:gd name="connsiteX0" fmla="*/ 0 w 12158627"/>
              <a:gd name="connsiteY0" fmla="*/ 8413477 h 8413821"/>
              <a:gd name="connsiteX1" fmla="*/ 1407440 w 12158627"/>
              <a:gd name="connsiteY1" fmla="*/ 6927840 h 8413821"/>
              <a:gd name="connsiteX2" fmla="*/ 2724058 w 12158627"/>
              <a:gd name="connsiteY2" fmla="*/ 6803444 h 8413821"/>
              <a:gd name="connsiteX3" fmla="*/ 6690876 w 12158627"/>
              <a:gd name="connsiteY3" fmla="*/ 5963587 h 8413821"/>
              <a:gd name="connsiteX4" fmla="*/ 10698169 w 12158627"/>
              <a:gd name="connsiteY4" fmla="*/ 1591834 h 8413821"/>
              <a:gd name="connsiteX5" fmla="*/ 12158627 w 12158627"/>
              <a:gd name="connsiteY5" fmla="*/ 12899 h 8413821"/>
              <a:gd name="connsiteX0" fmla="*/ 0 w 12158627"/>
              <a:gd name="connsiteY0" fmla="*/ 8413477 h 8413821"/>
              <a:gd name="connsiteX1" fmla="*/ 1407440 w 12158627"/>
              <a:gd name="connsiteY1" fmla="*/ 6927840 h 8413821"/>
              <a:gd name="connsiteX2" fmla="*/ 2724058 w 12158627"/>
              <a:gd name="connsiteY2" fmla="*/ 6803444 h 8413821"/>
              <a:gd name="connsiteX3" fmla="*/ 6690876 w 12158627"/>
              <a:gd name="connsiteY3" fmla="*/ 5963587 h 8413821"/>
              <a:gd name="connsiteX4" fmla="*/ 10698169 w 12158627"/>
              <a:gd name="connsiteY4" fmla="*/ 1591834 h 8413821"/>
              <a:gd name="connsiteX5" fmla="*/ 12158627 w 12158627"/>
              <a:gd name="connsiteY5" fmla="*/ 12899 h 8413821"/>
              <a:gd name="connsiteX0" fmla="*/ 0 w 12158627"/>
              <a:gd name="connsiteY0" fmla="*/ 8413477 h 8413828"/>
              <a:gd name="connsiteX1" fmla="*/ 1074931 w 12158627"/>
              <a:gd name="connsiteY1" fmla="*/ 6955549 h 8413828"/>
              <a:gd name="connsiteX2" fmla="*/ 2724058 w 12158627"/>
              <a:gd name="connsiteY2" fmla="*/ 6803444 h 8413828"/>
              <a:gd name="connsiteX3" fmla="*/ 6690876 w 12158627"/>
              <a:gd name="connsiteY3" fmla="*/ 5963587 h 8413828"/>
              <a:gd name="connsiteX4" fmla="*/ 10698169 w 12158627"/>
              <a:gd name="connsiteY4" fmla="*/ 1591834 h 8413828"/>
              <a:gd name="connsiteX5" fmla="*/ 12158627 w 12158627"/>
              <a:gd name="connsiteY5" fmla="*/ 12899 h 8413828"/>
              <a:gd name="connsiteX0" fmla="*/ 0 w 12158627"/>
              <a:gd name="connsiteY0" fmla="*/ 8413477 h 8413821"/>
              <a:gd name="connsiteX1" fmla="*/ 1074931 w 12158627"/>
              <a:gd name="connsiteY1" fmla="*/ 6955549 h 8413821"/>
              <a:gd name="connsiteX2" fmla="*/ 2724058 w 12158627"/>
              <a:gd name="connsiteY2" fmla="*/ 6803444 h 8413821"/>
              <a:gd name="connsiteX3" fmla="*/ 6690876 w 12158627"/>
              <a:gd name="connsiteY3" fmla="*/ 5963587 h 8413821"/>
              <a:gd name="connsiteX4" fmla="*/ 10698169 w 12158627"/>
              <a:gd name="connsiteY4" fmla="*/ 1591834 h 8413821"/>
              <a:gd name="connsiteX5" fmla="*/ 12158627 w 12158627"/>
              <a:gd name="connsiteY5" fmla="*/ 12899 h 8413821"/>
              <a:gd name="connsiteX0" fmla="*/ 0 w 12158627"/>
              <a:gd name="connsiteY0" fmla="*/ 8413477 h 8414932"/>
              <a:gd name="connsiteX1" fmla="*/ 1074931 w 12158627"/>
              <a:gd name="connsiteY1" fmla="*/ 6955549 h 8414932"/>
              <a:gd name="connsiteX2" fmla="*/ 2724058 w 12158627"/>
              <a:gd name="connsiteY2" fmla="*/ 6803444 h 8414932"/>
              <a:gd name="connsiteX3" fmla="*/ 6690876 w 12158627"/>
              <a:gd name="connsiteY3" fmla="*/ 5963587 h 8414932"/>
              <a:gd name="connsiteX4" fmla="*/ 10698169 w 12158627"/>
              <a:gd name="connsiteY4" fmla="*/ 1591834 h 8414932"/>
              <a:gd name="connsiteX5" fmla="*/ 12158627 w 12158627"/>
              <a:gd name="connsiteY5" fmla="*/ 12899 h 8414932"/>
              <a:gd name="connsiteX0" fmla="*/ 0 w 12158627"/>
              <a:gd name="connsiteY0" fmla="*/ 8413477 h 8416740"/>
              <a:gd name="connsiteX1" fmla="*/ 1074931 w 12158627"/>
              <a:gd name="connsiteY1" fmla="*/ 6955549 h 8416740"/>
              <a:gd name="connsiteX2" fmla="*/ 2724058 w 12158627"/>
              <a:gd name="connsiteY2" fmla="*/ 6803444 h 8416740"/>
              <a:gd name="connsiteX3" fmla="*/ 6690876 w 12158627"/>
              <a:gd name="connsiteY3" fmla="*/ 5963587 h 8416740"/>
              <a:gd name="connsiteX4" fmla="*/ 10698169 w 12158627"/>
              <a:gd name="connsiteY4" fmla="*/ 1591834 h 8416740"/>
              <a:gd name="connsiteX5" fmla="*/ 12158627 w 12158627"/>
              <a:gd name="connsiteY5" fmla="*/ 12899 h 8416740"/>
              <a:gd name="connsiteX0" fmla="*/ 0 w 12158627"/>
              <a:gd name="connsiteY0" fmla="*/ 8413477 h 8416740"/>
              <a:gd name="connsiteX1" fmla="*/ 1074931 w 12158627"/>
              <a:gd name="connsiteY1" fmla="*/ 6955549 h 8416740"/>
              <a:gd name="connsiteX2" fmla="*/ 2724058 w 12158627"/>
              <a:gd name="connsiteY2" fmla="*/ 6803444 h 8416740"/>
              <a:gd name="connsiteX3" fmla="*/ 6690876 w 12158627"/>
              <a:gd name="connsiteY3" fmla="*/ 5963587 h 8416740"/>
              <a:gd name="connsiteX4" fmla="*/ 10698169 w 12158627"/>
              <a:gd name="connsiteY4" fmla="*/ 1591834 h 8416740"/>
              <a:gd name="connsiteX5" fmla="*/ 12158627 w 12158627"/>
              <a:gd name="connsiteY5" fmla="*/ 12899 h 8416740"/>
              <a:gd name="connsiteX0" fmla="*/ 0 w 12158627"/>
              <a:gd name="connsiteY0" fmla="*/ 8413477 h 8416740"/>
              <a:gd name="connsiteX1" fmla="*/ 1074931 w 12158627"/>
              <a:gd name="connsiteY1" fmla="*/ 6955549 h 8416740"/>
              <a:gd name="connsiteX2" fmla="*/ 2724058 w 12158627"/>
              <a:gd name="connsiteY2" fmla="*/ 6803444 h 8416740"/>
              <a:gd name="connsiteX3" fmla="*/ 6690876 w 12158627"/>
              <a:gd name="connsiteY3" fmla="*/ 5963587 h 8416740"/>
              <a:gd name="connsiteX4" fmla="*/ 8469954 w 12158627"/>
              <a:gd name="connsiteY4" fmla="*/ 3640852 h 8416740"/>
              <a:gd name="connsiteX5" fmla="*/ 10698169 w 12158627"/>
              <a:gd name="connsiteY5" fmla="*/ 1591834 h 8416740"/>
              <a:gd name="connsiteX6" fmla="*/ 12158627 w 12158627"/>
              <a:gd name="connsiteY6" fmla="*/ 12899 h 8416740"/>
              <a:gd name="connsiteX0" fmla="*/ 0 w 12906772"/>
              <a:gd name="connsiteY0" fmla="*/ 8440714 h 8443977"/>
              <a:gd name="connsiteX1" fmla="*/ 1074931 w 12906772"/>
              <a:gd name="connsiteY1" fmla="*/ 6982786 h 8443977"/>
              <a:gd name="connsiteX2" fmla="*/ 2724058 w 12906772"/>
              <a:gd name="connsiteY2" fmla="*/ 6830681 h 8443977"/>
              <a:gd name="connsiteX3" fmla="*/ 6690876 w 12906772"/>
              <a:gd name="connsiteY3" fmla="*/ 5990824 h 8443977"/>
              <a:gd name="connsiteX4" fmla="*/ 8469954 w 12906772"/>
              <a:gd name="connsiteY4" fmla="*/ 3668089 h 8443977"/>
              <a:gd name="connsiteX5" fmla="*/ 10698169 w 12906772"/>
              <a:gd name="connsiteY5" fmla="*/ 1619071 h 8443977"/>
              <a:gd name="connsiteX6" fmla="*/ 12906772 w 12906772"/>
              <a:gd name="connsiteY6" fmla="*/ 12427 h 8443977"/>
              <a:gd name="connsiteX0" fmla="*/ 0 w 12158626"/>
              <a:gd name="connsiteY0" fmla="*/ 8522605 h 8525868"/>
              <a:gd name="connsiteX1" fmla="*/ 1074931 w 12158626"/>
              <a:gd name="connsiteY1" fmla="*/ 7064677 h 8525868"/>
              <a:gd name="connsiteX2" fmla="*/ 2724058 w 12158626"/>
              <a:gd name="connsiteY2" fmla="*/ 6912572 h 8525868"/>
              <a:gd name="connsiteX3" fmla="*/ 6690876 w 12158626"/>
              <a:gd name="connsiteY3" fmla="*/ 6072715 h 8525868"/>
              <a:gd name="connsiteX4" fmla="*/ 8469954 w 12158626"/>
              <a:gd name="connsiteY4" fmla="*/ 3749980 h 8525868"/>
              <a:gd name="connsiteX5" fmla="*/ 10698169 w 12158626"/>
              <a:gd name="connsiteY5" fmla="*/ 1700962 h 8525868"/>
              <a:gd name="connsiteX6" fmla="*/ 12158626 w 12158626"/>
              <a:gd name="connsiteY6" fmla="*/ 11191 h 8525868"/>
              <a:gd name="connsiteX0" fmla="*/ 0 w 12324881"/>
              <a:gd name="connsiteY0" fmla="*/ 8197264 h 8200527"/>
              <a:gd name="connsiteX1" fmla="*/ 1074931 w 12324881"/>
              <a:gd name="connsiteY1" fmla="*/ 6739336 h 8200527"/>
              <a:gd name="connsiteX2" fmla="*/ 2724058 w 12324881"/>
              <a:gd name="connsiteY2" fmla="*/ 6587231 h 8200527"/>
              <a:gd name="connsiteX3" fmla="*/ 6690876 w 12324881"/>
              <a:gd name="connsiteY3" fmla="*/ 5747374 h 8200527"/>
              <a:gd name="connsiteX4" fmla="*/ 8469954 w 12324881"/>
              <a:gd name="connsiteY4" fmla="*/ 3424639 h 8200527"/>
              <a:gd name="connsiteX5" fmla="*/ 10698169 w 12324881"/>
              <a:gd name="connsiteY5" fmla="*/ 1375621 h 8200527"/>
              <a:gd name="connsiteX6" fmla="*/ 12324881 w 12324881"/>
              <a:gd name="connsiteY6" fmla="*/ 18359 h 8200527"/>
              <a:gd name="connsiteX0" fmla="*/ 0 w 12324881"/>
              <a:gd name="connsiteY0" fmla="*/ 8178905 h 8182168"/>
              <a:gd name="connsiteX1" fmla="*/ 1074931 w 12324881"/>
              <a:gd name="connsiteY1" fmla="*/ 6720977 h 8182168"/>
              <a:gd name="connsiteX2" fmla="*/ 2724058 w 12324881"/>
              <a:gd name="connsiteY2" fmla="*/ 6568872 h 8182168"/>
              <a:gd name="connsiteX3" fmla="*/ 6690876 w 12324881"/>
              <a:gd name="connsiteY3" fmla="*/ 5729015 h 8182168"/>
              <a:gd name="connsiteX4" fmla="*/ 8469954 w 12324881"/>
              <a:gd name="connsiteY4" fmla="*/ 3406280 h 8182168"/>
              <a:gd name="connsiteX5" fmla="*/ 10698169 w 12324881"/>
              <a:gd name="connsiteY5" fmla="*/ 1357262 h 8182168"/>
              <a:gd name="connsiteX6" fmla="*/ 12324881 w 12324881"/>
              <a:gd name="connsiteY6" fmla="*/ 0 h 8182168"/>
              <a:gd name="connsiteX0" fmla="*/ 0 w 12158626"/>
              <a:gd name="connsiteY0" fmla="*/ 8539123 h 8542386"/>
              <a:gd name="connsiteX1" fmla="*/ 1074931 w 12158626"/>
              <a:gd name="connsiteY1" fmla="*/ 7081195 h 8542386"/>
              <a:gd name="connsiteX2" fmla="*/ 2724058 w 12158626"/>
              <a:gd name="connsiteY2" fmla="*/ 6929090 h 8542386"/>
              <a:gd name="connsiteX3" fmla="*/ 6690876 w 12158626"/>
              <a:gd name="connsiteY3" fmla="*/ 6089233 h 8542386"/>
              <a:gd name="connsiteX4" fmla="*/ 8469954 w 12158626"/>
              <a:gd name="connsiteY4" fmla="*/ 3766498 h 8542386"/>
              <a:gd name="connsiteX5" fmla="*/ 10698169 w 12158626"/>
              <a:gd name="connsiteY5" fmla="*/ 1717480 h 8542386"/>
              <a:gd name="connsiteX6" fmla="*/ 12158626 w 12158626"/>
              <a:gd name="connsiteY6" fmla="*/ 0 h 8542386"/>
              <a:gd name="connsiteX0" fmla="*/ 0 w 12158626"/>
              <a:gd name="connsiteY0" fmla="*/ 8539123 h 8542386"/>
              <a:gd name="connsiteX1" fmla="*/ 1074931 w 12158626"/>
              <a:gd name="connsiteY1" fmla="*/ 7081195 h 8542386"/>
              <a:gd name="connsiteX2" fmla="*/ 2724058 w 12158626"/>
              <a:gd name="connsiteY2" fmla="*/ 6929090 h 8542386"/>
              <a:gd name="connsiteX3" fmla="*/ 6690876 w 12158626"/>
              <a:gd name="connsiteY3" fmla="*/ 6089233 h 8542386"/>
              <a:gd name="connsiteX4" fmla="*/ 8469954 w 12158626"/>
              <a:gd name="connsiteY4" fmla="*/ 3766498 h 8542386"/>
              <a:gd name="connsiteX5" fmla="*/ 10698169 w 12158626"/>
              <a:gd name="connsiteY5" fmla="*/ 1717480 h 8542386"/>
              <a:gd name="connsiteX6" fmla="*/ 12158626 w 12158626"/>
              <a:gd name="connsiteY6" fmla="*/ 0 h 8542386"/>
              <a:gd name="connsiteX0" fmla="*/ 0 w 12158626"/>
              <a:gd name="connsiteY0" fmla="*/ 8539123 h 8542386"/>
              <a:gd name="connsiteX1" fmla="*/ 1074931 w 12158626"/>
              <a:gd name="connsiteY1" fmla="*/ 7081195 h 8542386"/>
              <a:gd name="connsiteX2" fmla="*/ 2724058 w 12158626"/>
              <a:gd name="connsiteY2" fmla="*/ 6929090 h 8542386"/>
              <a:gd name="connsiteX3" fmla="*/ 6690876 w 12158626"/>
              <a:gd name="connsiteY3" fmla="*/ 6089233 h 8542386"/>
              <a:gd name="connsiteX4" fmla="*/ 8469954 w 12158626"/>
              <a:gd name="connsiteY4" fmla="*/ 3766498 h 8542386"/>
              <a:gd name="connsiteX5" fmla="*/ 10698169 w 12158626"/>
              <a:gd name="connsiteY5" fmla="*/ 1717480 h 8542386"/>
              <a:gd name="connsiteX6" fmla="*/ 12158626 w 12158626"/>
              <a:gd name="connsiteY6" fmla="*/ 0 h 8542386"/>
              <a:gd name="connsiteX0" fmla="*/ 0 w 12712808"/>
              <a:gd name="connsiteY0" fmla="*/ 8483705 h 8486968"/>
              <a:gd name="connsiteX1" fmla="*/ 1074931 w 12712808"/>
              <a:gd name="connsiteY1" fmla="*/ 7025777 h 8486968"/>
              <a:gd name="connsiteX2" fmla="*/ 2724058 w 12712808"/>
              <a:gd name="connsiteY2" fmla="*/ 6873672 h 8486968"/>
              <a:gd name="connsiteX3" fmla="*/ 6690876 w 12712808"/>
              <a:gd name="connsiteY3" fmla="*/ 6033815 h 8486968"/>
              <a:gd name="connsiteX4" fmla="*/ 8469954 w 12712808"/>
              <a:gd name="connsiteY4" fmla="*/ 3711080 h 8486968"/>
              <a:gd name="connsiteX5" fmla="*/ 10698169 w 12712808"/>
              <a:gd name="connsiteY5" fmla="*/ 1662062 h 8486968"/>
              <a:gd name="connsiteX6" fmla="*/ 12712808 w 12712808"/>
              <a:gd name="connsiteY6" fmla="*/ 0 h 8486968"/>
              <a:gd name="connsiteX0" fmla="*/ 0 w 12712808"/>
              <a:gd name="connsiteY0" fmla="*/ 8483705 h 8486968"/>
              <a:gd name="connsiteX1" fmla="*/ 1074931 w 12712808"/>
              <a:gd name="connsiteY1" fmla="*/ 7025777 h 8486968"/>
              <a:gd name="connsiteX2" fmla="*/ 2724058 w 12712808"/>
              <a:gd name="connsiteY2" fmla="*/ 6873672 h 8486968"/>
              <a:gd name="connsiteX3" fmla="*/ 6690876 w 12712808"/>
              <a:gd name="connsiteY3" fmla="*/ 6033815 h 8486968"/>
              <a:gd name="connsiteX4" fmla="*/ 8469954 w 12712808"/>
              <a:gd name="connsiteY4" fmla="*/ 3711080 h 8486968"/>
              <a:gd name="connsiteX5" fmla="*/ 10698169 w 12712808"/>
              <a:gd name="connsiteY5" fmla="*/ 1662062 h 8486968"/>
              <a:gd name="connsiteX6" fmla="*/ 12712808 w 12712808"/>
              <a:gd name="connsiteY6" fmla="*/ 0 h 8486968"/>
              <a:gd name="connsiteX0" fmla="*/ 0 w 12712808"/>
              <a:gd name="connsiteY0" fmla="*/ 8483705 h 8486968"/>
              <a:gd name="connsiteX1" fmla="*/ 1074931 w 12712808"/>
              <a:gd name="connsiteY1" fmla="*/ 7025777 h 8486968"/>
              <a:gd name="connsiteX2" fmla="*/ 2724058 w 12712808"/>
              <a:gd name="connsiteY2" fmla="*/ 6873672 h 8486968"/>
              <a:gd name="connsiteX3" fmla="*/ 6690876 w 12712808"/>
              <a:gd name="connsiteY3" fmla="*/ 6033815 h 8486968"/>
              <a:gd name="connsiteX4" fmla="*/ 8469954 w 12712808"/>
              <a:gd name="connsiteY4" fmla="*/ 3711080 h 8486968"/>
              <a:gd name="connsiteX5" fmla="*/ 10698169 w 12712808"/>
              <a:gd name="connsiteY5" fmla="*/ 1662062 h 8486968"/>
              <a:gd name="connsiteX6" fmla="*/ 12712808 w 12712808"/>
              <a:gd name="connsiteY6" fmla="*/ 0 h 8486968"/>
              <a:gd name="connsiteX0" fmla="*/ 0 w 12685099"/>
              <a:gd name="connsiteY0" fmla="*/ 8455996 h 8459259"/>
              <a:gd name="connsiteX1" fmla="*/ 1074931 w 12685099"/>
              <a:gd name="connsiteY1" fmla="*/ 6998068 h 8459259"/>
              <a:gd name="connsiteX2" fmla="*/ 2724058 w 12685099"/>
              <a:gd name="connsiteY2" fmla="*/ 6845963 h 8459259"/>
              <a:gd name="connsiteX3" fmla="*/ 6690876 w 12685099"/>
              <a:gd name="connsiteY3" fmla="*/ 6006106 h 8459259"/>
              <a:gd name="connsiteX4" fmla="*/ 8469954 w 12685099"/>
              <a:gd name="connsiteY4" fmla="*/ 3683371 h 8459259"/>
              <a:gd name="connsiteX5" fmla="*/ 10698169 w 12685099"/>
              <a:gd name="connsiteY5" fmla="*/ 1634353 h 8459259"/>
              <a:gd name="connsiteX6" fmla="*/ 12685099 w 12685099"/>
              <a:gd name="connsiteY6" fmla="*/ 0 h 8459259"/>
              <a:gd name="connsiteX0" fmla="*/ 0 w 12685099"/>
              <a:gd name="connsiteY0" fmla="*/ 8470340 h 8473603"/>
              <a:gd name="connsiteX1" fmla="*/ 1074931 w 12685099"/>
              <a:gd name="connsiteY1" fmla="*/ 7012412 h 8473603"/>
              <a:gd name="connsiteX2" fmla="*/ 2724058 w 12685099"/>
              <a:gd name="connsiteY2" fmla="*/ 6860307 h 8473603"/>
              <a:gd name="connsiteX3" fmla="*/ 6690876 w 12685099"/>
              <a:gd name="connsiteY3" fmla="*/ 6020450 h 8473603"/>
              <a:gd name="connsiteX4" fmla="*/ 8469954 w 12685099"/>
              <a:gd name="connsiteY4" fmla="*/ 3697715 h 8473603"/>
              <a:gd name="connsiteX5" fmla="*/ 10698169 w 12685099"/>
              <a:gd name="connsiteY5" fmla="*/ 1648697 h 8473603"/>
              <a:gd name="connsiteX6" fmla="*/ 12685099 w 12685099"/>
              <a:gd name="connsiteY6" fmla="*/ 14344 h 84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099" h="8473603">
                <a:moveTo>
                  <a:pt x="0" y="8470340"/>
                </a:moveTo>
                <a:cubicBezTo>
                  <a:pt x="1153650" y="8551228"/>
                  <a:pt x="672123" y="7102536"/>
                  <a:pt x="1074931" y="7012412"/>
                </a:cubicBezTo>
                <a:cubicBezTo>
                  <a:pt x="1477739" y="6922288"/>
                  <a:pt x="1843485" y="6914798"/>
                  <a:pt x="2724058" y="6860307"/>
                </a:cubicBezTo>
                <a:cubicBezTo>
                  <a:pt x="3604631" y="6805816"/>
                  <a:pt x="5733227" y="6547549"/>
                  <a:pt x="6690876" y="6020450"/>
                </a:cubicBezTo>
                <a:cubicBezTo>
                  <a:pt x="7648525" y="5493351"/>
                  <a:pt x="7802072" y="4426341"/>
                  <a:pt x="8469954" y="3697715"/>
                </a:cubicBezTo>
                <a:cubicBezTo>
                  <a:pt x="9137836" y="2969089"/>
                  <a:pt x="10037209" y="2253356"/>
                  <a:pt x="10698169" y="1648697"/>
                </a:cubicBezTo>
                <a:cubicBezTo>
                  <a:pt x="11745532" y="747466"/>
                  <a:pt x="11399690" y="-122897"/>
                  <a:pt x="12685099" y="14344"/>
                </a:cubicBezTo>
              </a:path>
            </a:pathLst>
          </a:custGeom>
          <a:noFill/>
          <a:ln w="127000">
            <a:solidFill>
              <a:srgbClr val="00A5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pic>
        <p:nvPicPr>
          <p:cNvPr id="16" name="Picture 15">
            <a:extLst>
              <a:ext uri="{FF2B5EF4-FFF2-40B4-BE49-F238E27FC236}">
                <a16:creationId xmlns:a16="http://schemas.microsoft.com/office/drawing/2014/main" id="{21D1BB84-C3EB-03B4-9D87-F6E31A06763B}"/>
              </a:ext>
            </a:extLst>
          </p:cNvPr>
          <p:cNvPicPr>
            <a:picLocks noChangeAspect="1"/>
          </p:cNvPicPr>
          <p:nvPr/>
        </p:nvPicPr>
        <p:blipFill>
          <a:blip r:embed="rId3"/>
          <a:stretch>
            <a:fillRect/>
          </a:stretch>
        </p:blipFill>
        <p:spPr>
          <a:xfrm>
            <a:off x="15022425" y="10513177"/>
            <a:ext cx="3426452" cy="2055871"/>
          </a:xfrm>
          <a:prstGeom prst="rect">
            <a:avLst/>
          </a:prstGeom>
        </p:spPr>
      </p:pic>
      <p:pic>
        <p:nvPicPr>
          <p:cNvPr id="1026" name="Picture 2" descr="undefined">
            <a:extLst>
              <a:ext uri="{FF2B5EF4-FFF2-40B4-BE49-F238E27FC236}">
                <a16:creationId xmlns:a16="http://schemas.microsoft.com/office/drawing/2014/main" id="{467208F7-531B-4A72-68A7-795F46B02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4903" y="10550563"/>
            <a:ext cx="2898588" cy="17266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23A01C-7DC8-BAF4-FC5D-824E64E1D017}"/>
              </a:ext>
            </a:extLst>
          </p:cNvPr>
          <p:cNvPicPr>
            <a:picLocks noChangeAspect="1"/>
          </p:cNvPicPr>
          <p:nvPr/>
        </p:nvPicPr>
        <p:blipFill>
          <a:blip r:embed="rId3"/>
          <a:srcRect r="69283" b="39054"/>
          <a:stretch/>
        </p:blipFill>
        <p:spPr>
          <a:xfrm>
            <a:off x="10516578" y="9076345"/>
            <a:ext cx="971095" cy="1156037"/>
          </a:xfrm>
          <a:prstGeom prst="rect">
            <a:avLst/>
          </a:prstGeom>
        </p:spPr>
      </p:pic>
      <p:pic>
        <p:nvPicPr>
          <p:cNvPr id="20" name="Picture 2" descr="undefined">
            <a:extLst>
              <a:ext uri="{FF2B5EF4-FFF2-40B4-BE49-F238E27FC236}">
                <a16:creationId xmlns:a16="http://schemas.microsoft.com/office/drawing/2014/main" id="{78FD7B94-148E-94AC-25A0-401704418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90"/>
          <a:stretch/>
        </p:blipFill>
        <p:spPr bwMode="auto">
          <a:xfrm>
            <a:off x="8892965" y="9181210"/>
            <a:ext cx="786509" cy="9463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undefined">
            <a:extLst>
              <a:ext uri="{FF2B5EF4-FFF2-40B4-BE49-F238E27FC236}">
                <a16:creationId xmlns:a16="http://schemas.microsoft.com/office/drawing/2014/main" id="{C7FA5175-DD79-5B6C-7962-64A01478ED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90"/>
          <a:stretch/>
        </p:blipFill>
        <p:spPr bwMode="auto">
          <a:xfrm>
            <a:off x="8788881" y="6588093"/>
            <a:ext cx="786509" cy="9463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26A4722-0D40-7F8B-E9C2-F2B67BEE2188}"/>
              </a:ext>
            </a:extLst>
          </p:cNvPr>
          <p:cNvPicPr>
            <a:picLocks noChangeAspect="1"/>
          </p:cNvPicPr>
          <p:nvPr/>
        </p:nvPicPr>
        <p:blipFill>
          <a:blip r:embed="rId3"/>
          <a:srcRect r="69283" b="39054"/>
          <a:stretch/>
        </p:blipFill>
        <p:spPr>
          <a:xfrm>
            <a:off x="10505133" y="4734157"/>
            <a:ext cx="971095" cy="1156037"/>
          </a:xfrm>
          <a:prstGeom prst="rect">
            <a:avLst/>
          </a:prstGeom>
        </p:spPr>
      </p:pic>
      <p:pic>
        <p:nvPicPr>
          <p:cNvPr id="37" name="Picture 2" descr="undefined">
            <a:extLst>
              <a:ext uri="{FF2B5EF4-FFF2-40B4-BE49-F238E27FC236}">
                <a16:creationId xmlns:a16="http://schemas.microsoft.com/office/drawing/2014/main" id="{CF18E326-631A-3CA3-D4E8-BDE26912BE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90"/>
          <a:stretch/>
        </p:blipFill>
        <p:spPr bwMode="auto">
          <a:xfrm>
            <a:off x="18395800" y="3962669"/>
            <a:ext cx="786509" cy="9463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undefined">
            <a:extLst>
              <a:ext uri="{FF2B5EF4-FFF2-40B4-BE49-F238E27FC236}">
                <a16:creationId xmlns:a16="http://schemas.microsoft.com/office/drawing/2014/main" id="{C631CA33-F0E2-5F5D-92C1-568EEA0DBC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90"/>
          <a:stretch/>
        </p:blipFill>
        <p:spPr bwMode="auto">
          <a:xfrm>
            <a:off x="18395800" y="6614072"/>
            <a:ext cx="786509" cy="94630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undefined">
            <a:extLst>
              <a:ext uri="{FF2B5EF4-FFF2-40B4-BE49-F238E27FC236}">
                <a16:creationId xmlns:a16="http://schemas.microsoft.com/office/drawing/2014/main" id="{4714067D-0F7C-5BD8-D479-AF6D688BC3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90"/>
          <a:stretch/>
        </p:blipFill>
        <p:spPr bwMode="auto">
          <a:xfrm>
            <a:off x="14629170" y="8175226"/>
            <a:ext cx="786509" cy="9463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2A1EC76E-A33B-68EC-F60D-C148B9075659}"/>
              </a:ext>
            </a:extLst>
          </p:cNvPr>
          <p:cNvPicPr>
            <a:picLocks noChangeAspect="1"/>
          </p:cNvPicPr>
          <p:nvPr/>
        </p:nvPicPr>
        <p:blipFill>
          <a:blip r:embed="rId3"/>
          <a:srcRect r="69283" b="39054"/>
          <a:stretch/>
        </p:blipFill>
        <p:spPr>
          <a:xfrm>
            <a:off x="14541781" y="9055566"/>
            <a:ext cx="971095" cy="1156037"/>
          </a:xfrm>
          <a:prstGeom prst="rect">
            <a:avLst/>
          </a:prstGeom>
        </p:spPr>
      </p:pic>
      <p:pic>
        <p:nvPicPr>
          <p:cNvPr id="43" name="Picture 42">
            <a:extLst>
              <a:ext uri="{FF2B5EF4-FFF2-40B4-BE49-F238E27FC236}">
                <a16:creationId xmlns:a16="http://schemas.microsoft.com/office/drawing/2014/main" id="{E3A5AAB9-3C2A-B205-F368-916BD75BEA4D}"/>
              </a:ext>
            </a:extLst>
          </p:cNvPr>
          <p:cNvPicPr>
            <a:picLocks noChangeAspect="1"/>
          </p:cNvPicPr>
          <p:nvPr/>
        </p:nvPicPr>
        <p:blipFill>
          <a:blip r:embed="rId3"/>
          <a:srcRect r="69283" b="39054"/>
          <a:stretch/>
        </p:blipFill>
        <p:spPr>
          <a:xfrm>
            <a:off x="20542850" y="4746860"/>
            <a:ext cx="971095" cy="1156037"/>
          </a:xfrm>
          <a:prstGeom prst="rect">
            <a:avLst/>
          </a:prstGeom>
        </p:spPr>
      </p:pic>
      <p:pic>
        <p:nvPicPr>
          <p:cNvPr id="33" name="Picture 2" descr="undefined">
            <a:extLst>
              <a:ext uri="{FF2B5EF4-FFF2-40B4-BE49-F238E27FC236}">
                <a16:creationId xmlns:a16="http://schemas.microsoft.com/office/drawing/2014/main" id="{2FB76F05-51F9-3FD8-F741-317547FD8B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90"/>
          <a:stretch/>
        </p:blipFill>
        <p:spPr bwMode="auto">
          <a:xfrm>
            <a:off x="12487060" y="3139133"/>
            <a:ext cx="786509" cy="94630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1D92DB87-61AC-9091-9A87-56B6824ED0BD}"/>
              </a:ext>
            </a:extLst>
          </p:cNvPr>
          <p:cNvPicPr>
            <a:picLocks noChangeAspect="1"/>
          </p:cNvPicPr>
          <p:nvPr/>
        </p:nvPicPr>
        <p:blipFill>
          <a:blip r:embed="rId3"/>
          <a:srcRect r="69283" b="39054"/>
          <a:stretch/>
        </p:blipFill>
        <p:spPr>
          <a:xfrm>
            <a:off x="19880490" y="2187433"/>
            <a:ext cx="971095" cy="1156037"/>
          </a:xfrm>
          <a:prstGeom prst="rect">
            <a:avLst/>
          </a:prstGeom>
        </p:spPr>
      </p:pic>
      <p:pic>
        <p:nvPicPr>
          <p:cNvPr id="35" name="Picture 2" descr="undefined">
            <a:extLst>
              <a:ext uri="{FF2B5EF4-FFF2-40B4-BE49-F238E27FC236}">
                <a16:creationId xmlns:a16="http://schemas.microsoft.com/office/drawing/2014/main" id="{F9B3B0F4-F194-B14D-5FDF-9A22240DAE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90"/>
          <a:stretch/>
        </p:blipFill>
        <p:spPr bwMode="auto">
          <a:xfrm>
            <a:off x="20876590" y="2232097"/>
            <a:ext cx="786509" cy="9463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8922DC-CD0D-4680-7062-927B1F8E4027}"/>
              </a:ext>
            </a:extLst>
          </p:cNvPr>
          <p:cNvPicPr>
            <a:picLocks noChangeAspect="1"/>
          </p:cNvPicPr>
          <p:nvPr/>
        </p:nvPicPr>
        <p:blipFill>
          <a:blip r:embed="rId3"/>
          <a:srcRect r="69283" b="39054"/>
          <a:stretch/>
        </p:blipFill>
        <p:spPr>
          <a:xfrm>
            <a:off x="16250103" y="5818675"/>
            <a:ext cx="971095" cy="1156037"/>
          </a:xfrm>
          <a:prstGeom prst="rect">
            <a:avLst/>
          </a:prstGeom>
        </p:spPr>
      </p:pic>
      <p:sp>
        <p:nvSpPr>
          <p:cNvPr id="7" name="Oval 6">
            <a:extLst>
              <a:ext uri="{FF2B5EF4-FFF2-40B4-BE49-F238E27FC236}">
                <a16:creationId xmlns:a16="http://schemas.microsoft.com/office/drawing/2014/main" id="{2186E492-4F3F-E2A2-300C-273FD9E60E68}"/>
              </a:ext>
            </a:extLst>
          </p:cNvPr>
          <p:cNvSpPr/>
          <p:nvPr/>
        </p:nvSpPr>
        <p:spPr>
          <a:xfrm>
            <a:off x="5114947" y="10513177"/>
            <a:ext cx="1505520" cy="1505520"/>
          </a:xfrm>
          <a:prstGeom prst="ellipse">
            <a:avLst/>
          </a:prstGeom>
          <a:blipFill dpi="0" rotWithShape="1">
            <a:blip r:embed="rId5"/>
            <a:srcRect/>
            <a:stretch>
              <a:fillRect/>
            </a:stretch>
          </a:blipFill>
          <a:ln w="127000">
            <a:solidFill>
              <a:srgbClr val="003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4800"/>
          </a:p>
        </p:txBody>
      </p:sp>
      <p:sp>
        <p:nvSpPr>
          <p:cNvPr id="8" name="Oval 7">
            <a:extLst>
              <a:ext uri="{FF2B5EF4-FFF2-40B4-BE49-F238E27FC236}">
                <a16:creationId xmlns:a16="http://schemas.microsoft.com/office/drawing/2014/main" id="{13C4C3F1-ABB2-C703-FBCE-3AD236F6B271}"/>
              </a:ext>
            </a:extLst>
          </p:cNvPr>
          <p:cNvSpPr/>
          <p:nvPr/>
        </p:nvSpPr>
        <p:spPr>
          <a:xfrm>
            <a:off x="2634153" y="10517231"/>
            <a:ext cx="1505521" cy="1505521"/>
          </a:xfrm>
          <a:prstGeom prst="ellipse">
            <a:avLst/>
          </a:prstGeom>
          <a:blipFill dpi="0" rotWithShape="1">
            <a:blip r:embed="rId6"/>
            <a:srcRect/>
            <a:stretch>
              <a:fillRect/>
            </a:stretch>
          </a:blipFill>
          <a:ln w="127000">
            <a:solidFill>
              <a:srgbClr val="003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4800"/>
          </a:p>
        </p:txBody>
      </p:sp>
      <p:sp>
        <p:nvSpPr>
          <p:cNvPr id="18" name="Rectangle 17">
            <a:extLst>
              <a:ext uri="{FF2B5EF4-FFF2-40B4-BE49-F238E27FC236}">
                <a16:creationId xmlns:a16="http://schemas.microsoft.com/office/drawing/2014/main" id="{D58C795D-7C6E-2DA1-F411-7189ECCD9E84}"/>
              </a:ext>
            </a:extLst>
          </p:cNvPr>
          <p:cNvSpPr/>
          <p:nvPr/>
        </p:nvSpPr>
        <p:spPr>
          <a:xfrm>
            <a:off x="9077866" y="11483903"/>
            <a:ext cx="2951574" cy="793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val 9">
            <a:extLst>
              <a:ext uri="{FF2B5EF4-FFF2-40B4-BE49-F238E27FC236}">
                <a16:creationId xmlns:a16="http://schemas.microsoft.com/office/drawing/2014/main" id="{B244481D-FDC9-D7C4-DA40-067B104EFF86}"/>
              </a:ext>
            </a:extLst>
          </p:cNvPr>
          <p:cNvSpPr/>
          <p:nvPr/>
        </p:nvSpPr>
        <p:spPr>
          <a:xfrm>
            <a:off x="8199283" y="11174602"/>
            <a:ext cx="1505520" cy="1505520"/>
          </a:xfrm>
          <a:prstGeom prst="ellipse">
            <a:avLst/>
          </a:prstGeom>
          <a:blipFill dpi="0" rotWithShape="1">
            <a:blip r:embed="rId7"/>
            <a:srcRect/>
            <a:stretch>
              <a:fillRect/>
            </a:stretch>
          </a:blipFill>
          <a:ln w="127000">
            <a:solidFill>
              <a:srgbClr val="00A5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4800"/>
          </a:p>
        </p:txBody>
      </p:sp>
      <p:sp>
        <p:nvSpPr>
          <p:cNvPr id="11" name="Oval 10">
            <a:extLst>
              <a:ext uri="{FF2B5EF4-FFF2-40B4-BE49-F238E27FC236}">
                <a16:creationId xmlns:a16="http://schemas.microsoft.com/office/drawing/2014/main" id="{C3199759-888A-2083-13EF-D7E55FB742C9}"/>
              </a:ext>
            </a:extLst>
          </p:cNvPr>
          <p:cNvSpPr/>
          <p:nvPr/>
        </p:nvSpPr>
        <p:spPr>
          <a:xfrm>
            <a:off x="11788521" y="11014383"/>
            <a:ext cx="1505520" cy="1505520"/>
          </a:xfrm>
          <a:prstGeom prst="ellipse">
            <a:avLst/>
          </a:prstGeom>
          <a:blipFill dpi="0" rotWithShape="1">
            <a:blip r:embed="rId8"/>
            <a:srcRect/>
            <a:stretch>
              <a:fillRect/>
            </a:stretch>
          </a:blipFill>
          <a:ln w="127000">
            <a:solidFill>
              <a:srgbClr val="7F9E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4800"/>
          </a:p>
        </p:txBody>
      </p:sp>
      <p:cxnSp>
        <p:nvCxnSpPr>
          <p:cNvPr id="14" name="Straight Connector 13">
            <a:extLst>
              <a:ext uri="{FF2B5EF4-FFF2-40B4-BE49-F238E27FC236}">
                <a16:creationId xmlns:a16="http://schemas.microsoft.com/office/drawing/2014/main" id="{994C6E8B-7BAB-2C75-A98B-AA265AE71FAB}"/>
              </a:ext>
            </a:extLst>
          </p:cNvPr>
          <p:cNvCxnSpPr>
            <a:cxnSpLocks/>
            <a:stCxn id="27" idx="0"/>
            <a:endCxn id="7" idx="6"/>
          </p:cNvCxnSpPr>
          <p:nvPr/>
        </p:nvCxnSpPr>
        <p:spPr>
          <a:xfrm flipH="1">
            <a:off x="6620467" y="10968308"/>
            <a:ext cx="1545067" cy="297629"/>
          </a:xfrm>
          <a:prstGeom prst="line">
            <a:avLst/>
          </a:prstGeom>
          <a:ln w="127000" cap="rnd">
            <a:solidFill>
              <a:srgbClr val="003D69"/>
            </a:solidFill>
          </a:ln>
        </p:spPr>
        <p:style>
          <a:lnRef idx="1">
            <a:schemeClr val="accent1"/>
          </a:lnRef>
          <a:fillRef idx="0">
            <a:schemeClr val="accent1"/>
          </a:fillRef>
          <a:effectRef idx="0">
            <a:schemeClr val="accent1"/>
          </a:effectRef>
          <a:fontRef idx="minor">
            <a:schemeClr val="tx1"/>
          </a:fontRef>
        </p:style>
      </p:cxnSp>
      <p:sp>
        <p:nvSpPr>
          <p:cNvPr id="19" name="Text Placeholder 94">
            <a:extLst>
              <a:ext uri="{FF2B5EF4-FFF2-40B4-BE49-F238E27FC236}">
                <a16:creationId xmlns:a16="http://schemas.microsoft.com/office/drawing/2014/main" id="{FA36AA61-76BE-D57D-4070-FFCB596636A8}"/>
              </a:ext>
            </a:extLst>
          </p:cNvPr>
          <p:cNvSpPr txBox="1">
            <a:spLocks/>
          </p:cNvSpPr>
          <p:nvPr/>
        </p:nvSpPr>
        <p:spPr>
          <a:xfrm>
            <a:off x="11433187" y="12550208"/>
            <a:ext cx="3154572" cy="847572"/>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A5EE6"/>
              </a:buClr>
              <a:buFont typeface="Arial" panose="020B0604020202020204" pitchFamily="34" charset="0"/>
              <a:buNone/>
            </a:pPr>
            <a:r>
              <a:rPr lang="en-AU" sz="3600" b="1">
                <a:solidFill>
                  <a:srgbClr val="7F9EB4"/>
                </a:solidFill>
                <a:latin typeface="Helvetica Neue" panose="02000503000000020004" pitchFamily="2" charset="0"/>
                <a:ea typeface="Helvetica Neue" panose="02000503000000020004" pitchFamily="2" charset="0"/>
                <a:cs typeface="Helvetica Neue" panose="02000503000000020004" pitchFamily="2" charset="0"/>
              </a:rPr>
              <a:t>PacePress</a:t>
            </a:r>
          </a:p>
        </p:txBody>
      </p:sp>
      <p:sp>
        <p:nvSpPr>
          <p:cNvPr id="21" name="Text Placeholder 94">
            <a:extLst>
              <a:ext uri="{FF2B5EF4-FFF2-40B4-BE49-F238E27FC236}">
                <a16:creationId xmlns:a16="http://schemas.microsoft.com/office/drawing/2014/main" id="{3815F00C-CA81-002A-7003-96CF95C53FF5}"/>
              </a:ext>
            </a:extLst>
          </p:cNvPr>
          <p:cNvSpPr txBox="1">
            <a:spLocks/>
          </p:cNvSpPr>
          <p:nvPr/>
        </p:nvSpPr>
        <p:spPr>
          <a:xfrm>
            <a:off x="2425566" y="11970964"/>
            <a:ext cx="3154572" cy="847572"/>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A5EE6"/>
              </a:buClr>
              <a:buFont typeface="Arial" panose="020B0604020202020204" pitchFamily="34" charset="0"/>
              <a:buNone/>
            </a:pPr>
            <a:r>
              <a:rPr lang="en-AU" sz="3600" b="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CoolCryo</a:t>
            </a:r>
          </a:p>
        </p:txBody>
      </p:sp>
      <p:sp>
        <p:nvSpPr>
          <p:cNvPr id="22" name="Text Placeholder 94">
            <a:extLst>
              <a:ext uri="{FF2B5EF4-FFF2-40B4-BE49-F238E27FC236}">
                <a16:creationId xmlns:a16="http://schemas.microsoft.com/office/drawing/2014/main" id="{E2622D65-B186-AA1A-B09B-DF808848DBE1}"/>
              </a:ext>
            </a:extLst>
          </p:cNvPr>
          <p:cNvSpPr txBox="1">
            <a:spLocks/>
          </p:cNvSpPr>
          <p:nvPr/>
        </p:nvSpPr>
        <p:spPr>
          <a:xfrm>
            <a:off x="5002556" y="11970964"/>
            <a:ext cx="3154572" cy="847572"/>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A5EE6"/>
              </a:buClr>
              <a:buFont typeface="Arial" panose="020B0604020202020204" pitchFamily="34" charset="0"/>
              <a:buNone/>
            </a:pPr>
            <a:r>
              <a:rPr lang="en-AU" sz="3600" b="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MiniMax</a:t>
            </a:r>
          </a:p>
        </p:txBody>
      </p:sp>
      <p:sp>
        <p:nvSpPr>
          <p:cNvPr id="23" name="Text Placeholder 94">
            <a:extLst>
              <a:ext uri="{FF2B5EF4-FFF2-40B4-BE49-F238E27FC236}">
                <a16:creationId xmlns:a16="http://schemas.microsoft.com/office/drawing/2014/main" id="{AB967DAB-383A-5517-13D6-AAFF5E8F7101}"/>
              </a:ext>
            </a:extLst>
          </p:cNvPr>
          <p:cNvSpPr txBox="1">
            <a:spLocks/>
          </p:cNvSpPr>
          <p:nvPr/>
        </p:nvSpPr>
        <p:spPr>
          <a:xfrm>
            <a:off x="7956165" y="12633105"/>
            <a:ext cx="3154572" cy="847572"/>
          </a:xfrm>
          <a:prstGeom prst="rect">
            <a:avLst/>
          </a:prstGeom>
        </p:spPr>
        <p:txBody>
          <a:bodyPr vert="horz" lIns="0" tIns="0" rIns="0" bIns="0" rtlCol="0" anchor="t">
            <a:noAutofit/>
          </a:bodyPr>
          <a:lstStyle>
            <a:lvl1pPr marL="0" indent="0" algn="l" defTabSz="914400" rtl="0" eaLnBrk="1" latinLnBrk="0" hangingPunct="1">
              <a:lnSpc>
                <a:spcPct val="150000"/>
              </a:lnSpc>
              <a:spcBef>
                <a:spcPts val="1000"/>
              </a:spcBef>
              <a:buFont typeface="Arial" panose="020B0604020202020204" pitchFamily="34" charset="0"/>
              <a:buChar char="•"/>
              <a:defRPr lang="en-US" sz="1400" b="0" i="0" kern="1200" spc="0" baseline="0" dirty="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A5EE6"/>
              </a:buClr>
              <a:buFont typeface="Arial" panose="020B0604020202020204" pitchFamily="34" charset="0"/>
              <a:buNone/>
            </a:pPr>
            <a:r>
              <a:rPr lang="en-AU" sz="3600" b="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AtriClamp</a:t>
            </a:r>
          </a:p>
        </p:txBody>
      </p:sp>
      <p:cxnSp>
        <p:nvCxnSpPr>
          <p:cNvPr id="9" name="Straight Connector 8">
            <a:extLst>
              <a:ext uri="{FF2B5EF4-FFF2-40B4-BE49-F238E27FC236}">
                <a16:creationId xmlns:a16="http://schemas.microsoft.com/office/drawing/2014/main" id="{51550BAB-9575-63D3-3DEF-FB9DF7F29149}"/>
              </a:ext>
            </a:extLst>
          </p:cNvPr>
          <p:cNvCxnSpPr>
            <a:stCxn id="8" idx="6"/>
            <a:endCxn id="7" idx="2"/>
          </p:cNvCxnSpPr>
          <p:nvPr/>
        </p:nvCxnSpPr>
        <p:spPr>
          <a:xfrm flipV="1">
            <a:off x="4139674" y="11265937"/>
            <a:ext cx="975273" cy="4055"/>
          </a:xfrm>
          <a:prstGeom prst="line">
            <a:avLst/>
          </a:prstGeom>
          <a:ln w="127000">
            <a:solidFill>
              <a:srgbClr val="003D69"/>
            </a:solidFill>
          </a:ln>
        </p:spPr>
        <p:style>
          <a:lnRef idx="1">
            <a:schemeClr val="accent1"/>
          </a:lnRef>
          <a:fillRef idx="0">
            <a:schemeClr val="accent1"/>
          </a:fillRef>
          <a:effectRef idx="0">
            <a:schemeClr val="accent1"/>
          </a:effectRef>
          <a:fontRef idx="minor">
            <a:schemeClr val="tx1"/>
          </a:fontRef>
        </p:style>
      </p:cxnSp>
      <p:sp>
        <p:nvSpPr>
          <p:cNvPr id="6" name="Tytuł 15">
            <a:extLst>
              <a:ext uri="{FF2B5EF4-FFF2-40B4-BE49-F238E27FC236}">
                <a16:creationId xmlns:a16="http://schemas.microsoft.com/office/drawing/2014/main" id="{430855D5-6AFA-C333-9791-A59C1898A10D}"/>
              </a:ext>
            </a:extLst>
          </p:cNvPr>
          <p:cNvSpPr txBox="1">
            <a:spLocks/>
          </p:cNvSpPr>
          <p:nvPr/>
        </p:nvSpPr>
        <p:spPr>
          <a:xfrm>
            <a:off x="2011679" y="-39607"/>
            <a:ext cx="19651419"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C00000"/>
                </a:solidFill>
                <a:latin typeface="Helvetica" pitchFamily="2" charset="0"/>
              </a:rPr>
              <a:t>BASED OD PREDICATES, TO BE CONFIRMED IN CLINICAL TRIALS</a:t>
            </a:r>
          </a:p>
        </p:txBody>
      </p:sp>
    </p:spTree>
    <p:extLst>
      <p:ext uri="{BB962C8B-B14F-4D97-AF65-F5344CB8AC3E}">
        <p14:creationId xmlns:p14="http://schemas.microsoft.com/office/powerpoint/2010/main" val="403560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7">
            <a:extLst>
              <a:ext uri="{FF2B5EF4-FFF2-40B4-BE49-F238E27FC236}">
                <a16:creationId xmlns:a16="http://schemas.microsoft.com/office/drawing/2014/main" id="{BEF37FD9-DF36-4A8D-90EB-F590844B1E81}"/>
              </a:ext>
            </a:extLst>
          </p:cNvPr>
          <p:cNvSpPr/>
          <p:nvPr/>
        </p:nvSpPr>
        <p:spPr>
          <a:xfrm>
            <a:off x="3174062" y="3224616"/>
            <a:ext cx="8978754" cy="44634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438309" rtl="0" eaLnBrk="1" fontAlgn="auto" latinLnBrk="0" hangingPunct="0">
              <a:lnSpc>
                <a:spcPct val="100000"/>
              </a:lnSpc>
              <a:spcBef>
                <a:spcPts val="0"/>
              </a:spcBef>
              <a:spcAft>
                <a:spcPts val="0"/>
              </a:spcAft>
              <a:buClrTx/>
              <a:buSzTx/>
              <a:buFontTx/>
              <a:buNone/>
              <a:tabLst/>
              <a:defRPr/>
            </a:pPr>
            <a:endParaRPr kumimoji="0" lang="pl-PL" sz="3000" b="0" i="0" u="none" strike="noStrike" kern="0" cap="none" spc="0" normalizeH="0" baseline="0" noProof="0">
              <a:ln>
                <a:noFill/>
              </a:ln>
              <a:solidFill>
                <a:srgbClr val="FFFFFF"/>
              </a:solidFill>
              <a:effectLst/>
              <a:uLnTx/>
              <a:uFillTx/>
              <a:sym typeface="Helvetica Neue"/>
            </a:endParaRPr>
          </a:p>
        </p:txBody>
      </p:sp>
      <p:pic>
        <p:nvPicPr>
          <p:cNvPr id="2" name="Picture 1">
            <a:extLst>
              <a:ext uri="{FF2B5EF4-FFF2-40B4-BE49-F238E27FC236}">
                <a16:creationId xmlns:a16="http://schemas.microsoft.com/office/drawing/2014/main" id="{764035B8-1A4B-84DB-F3A1-63477ABF009D}"/>
              </a:ext>
            </a:extLst>
          </p:cNvPr>
          <p:cNvPicPr>
            <a:picLocks noChangeAspect="1"/>
          </p:cNvPicPr>
          <p:nvPr/>
        </p:nvPicPr>
        <p:blipFill>
          <a:blip r:embed="rId3"/>
          <a:stretch>
            <a:fillRect/>
          </a:stretch>
        </p:blipFill>
        <p:spPr>
          <a:xfrm>
            <a:off x="1303929" y="5190885"/>
            <a:ext cx="2857500" cy="2857500"/>
          </a:xfrm>
          <a:prstGeom prst="rect">
            <a:avLst/>
          </a:prstGeom>
        </p:spPr>
      </p:pic>
      <p:pic>
        <p:nvPicPr>
          <p:cNvPr id="4" name="Picture 3">
            <a:extLst>
              <a:ext uri="{FF2B5EF4-FFF2-40B4-BE49-F238E27FC236}">
                <a16:creationId xmlns:a16="http://schemas.microsoft.com/office/drawing/2014/main" id="{8295831F-E79F-6DAB-E06C-0E4CD6B69D5B}"/>
              </a:ext>
            </a:extLst>
          </p:cNvPr>
          <p:cNvPicPr>
            <a:picLocks noChangeAspect="1"/>
          </p:cNvPicPr>
          <p:nvPr/>
        </p:nvPicPr>
        <p:blipFill>
          <a:blip r:embed="rId4"/>
          <a:stretch>
            <a:fillRect/>
          </a:stretch>
        </p:blipFill>
        <p:spPr>
          <a:xfrm>
            <a:off x="5355385" y="11048389"/>
            <a:ext cx="2497859" cy="2497993"/>
          </a:xfrm>
          <a:prstGeom prst="rect">
            <a:avLst/>
          </a:prstGeom>
        </p:spPr>
      </p:pic>
      <p:pic>
        <p:nvPicPr>
          <p:cNvPr id="5" name="Picture 4">
            <a:extLst>
              <a:ext uri="{FF2B5EF4-FFF2-40B4-BE49-F238E27FC236}">
                <a16:creationId xmlns:a16="http://schemas.microsoft.com/office/drawing/2014/main" id="{A8B14859-0562-021D-1C47-9680C229C25E}"/>
              </a:ext>
            </a:extLst>
          </p:cNvPr>
          <p:cNvPicPr>
            <a:picLocks noChangeAspect="1"/>
          </p:cNvPicPr>
          <p:nvPr/>
        </p:nvPicPr>
        <p:blipFill>
          <a:blip r:embed="rId5"/>
          <a:stretch>
            <a:fillRect/>
          </a:stretch>
        </p:blipFill>
        <p:spPr>
          <a:xfrm>
            <a:off x="1669912" y="10742362"/>
            <a:ext cx="2137081" cy="2833140"/>
          </a:xfrm>
          <a:prstGeom prst="rect">
            <a:avLst/>
          </a:prstGeom>
        </p:spPr>
      </p:pic>
      <p:pic>
        <p:nvPicPr>
          <p:cNvPr id="6" name="Picture 5">
            <a:extLst>
              <a:ext uri="{FF2B5EF4-FFF2-40B4-BE49-F238E27FC236}">
                <a16:creationId xmlns:a16="http://schemas.microsoft.com/office/drawing/2014/main" id="{98F1DD44-7AD4-2F03-CA60-F63C948B70D7}"/>
              </a:ext>
            </a:extLst>
          </p:cNvPr>
          <p:cNvPicPr>
            <a:picLocks noChangeAspect="1"/>
          </p:cNvPicPr>
          <p:nvPr/>
        </p:nvPicPr>
        <p:blipFill>
          <a:blip r:embed="rId6"/>
          <a:stretch>
            <a:fillRect/>
          </a:stretch>
        </p:blipFill>
        <p:spPr>
          <a:xfrm>
            <a:off x="5216605" y="8065031"/>
            <a:ext cx="2857500" cy="2857500"/>
          </a:xfrm>
          <a:prstGeom prst="rect">
            <a:avLst/>
          </a:prstGeom>
        </p:spPr>
      </p:pic>
      <p:pic>
        <p:nvPicPr>
          <p:cNvPr id="7" name="Picture 6">
            <a:extLst>
              <a:ext uri="{FF2B5EF4-FFF2-40B4-BE49-F238E27FC236}">
                <a16:creationId xmlns:a16="http://schemas.microsoft.com/office/drawing/2014/main" id="{9914A2A8-62A9-CACC-0E64-8E52E7905B90}"/>
              </a:ext>
            </a:extLst>
          </p:cNvPr>
          <p:cNvPicPr>
            <a:picLocks noChangeAspect="1"/>
          </p:cNvPicPr>
          <p:nvPr/>
        </p:nvPicPr>
        <p:blipFill>
          <a:blip r:embed="rId7"/>
          <a:stretch>
            <a:fillRect/>
          </a:stretch>
        </p:blipFill>
        <p:spPr>
          <a:xfrm>
            <a:off x="12286294" y="10922531"/>
            <a:ext cx="3637572" cy="2294114"/>
          </a:xfrm>
          <a:prstGeom prst="rect">
            <a:avLst/>
          </a:prstGeom>
        </p:spPr>
      </p:pic>
      <p:pic>
        <p:nvPicPr>
          <p:cNvPr id="8" name="Picture 7">
            <a:extLst>
              <a:ext uri="{FF2B5EF4-FFF2-40B4-BE49-F238E27FC236}">
                <a16:creationId xmlns:a16="http://schemas.microsoft.com/office/drawing/2014/main" id="{DBF8DDEA-4E62-C186-EE66-B79C6B08E093}"/>
              </a:ext>
            </a:extLst>
          </p:cNvPr>
          <p:cNvPicPr>
            <a:picLocks noChangeAspect="1"/>
          </p:cNvPicPr>
          <p:nvPr/>
        </p:nvPicPr>
        <p:blipFill>
          <a:blip r:embed="rId8"/>
          <a:stretch>
            <a:fillRect/>
          </a:stretch>
        </p:blipFill>
        <p:spPr>
          <a:xfrm>
            <a:off x="5216605" y="2164054"/>
            <a:ext cx="2857500" cy="2844800"/>
          </a:xfrm>
          <a:prstGeom prst="rect">
            <a:avLst/>
          </a:prstGeom>
        </p:spPr>
      </p:pic>
      <p:pic>
        <p:nvPicPr>
          <p:cNvPr id="9" name="Picture 8">
            <a:extLst>
              <a:ext uri="{FF2B5EF4-FFF2-40B4-BE49-F238E27FC236}">
                <a16:creationId xmlns:a16="http://schemas.microsoft.com/office/drawing/2014/main" id="{5DAADDA8-0C86-8190-EABB-695574496288}"/>
              </a:ext>
            </a:extLst>
          </p:cNvPr>
          <p:cNvPicPr>
            <a:picLocks noChangeAspect="1"/>
          </p:cNvPicPr>
          <p:nvPr/>
        </p:nvPicPr>
        <p:blipFill>
          <a:blip r:embed="rId9"/>
          <a:stretch>
            <a:fillRect/>
          </a:stretch>
        </p:blipFill>
        <p:spPr>
          <a:xfrm>
            <a:off x="12542793" y="7854674"/>
            <a:ext cx="2857500" cy="2857500"/>
          </a:xfrm>
          <a:prstGeom prst="rect">
            <a:avLst/>
          </a:prstGeom>
        </p:spPr>
      </p:pic>
      <p:pic>
        <p:nvPicPr>
          <p:cNvPr id="13" name="Picture 12">
            <a:extLst>
              <a:ext uri="{FF2B5EF4-FFF2-40B4-BE49-F238E27FC236}">
                <a16:creationId xmlns:a16="http://schemas.microsoft.com/office/drawing/2014/main" id="{052AF12B-B76D-EBF8-2771-12E8A57B7AE1}"/>
              </a:ext>
            </a:extLst>
          </p:cNvPr>
          <p:cNvPicPr>
            <a:picLocks noChangeAspect="1"/>
          </p:cNvPicPr>
          <p:nvPr/>
        </p:nvPicPr>
        <p:blipFill>
          <a:blip r:embed="rId10"/>
          <a:stretch>
            <a:fillRect/>
          </a:stretch>
        </p:blipFill>
        <p:spPr>
          <a:xfrm>
            <a:off x="8128365" y="7184774"/>
            <a:ext cx="4085064" cy="4085064"/>
          </a:xfrm>
          <a:prstGeom prst="rect">
            <a:avLst/>
          </a:prstGeom>
        </p:spPr>
      </p:pic>
      <p:pic>
        <p:nvPicPr>
          <p:cNvPr id="14" name="Picture 13">
            <a:extLst>
              <a:ext uri="{FF2B5EF4-FFF2-40B4-BE49-F238E27FC236}">
                <a16:creationId xmlns:a16="http://schemas.microsoft.com/office/drawing/2014/main" id="{4F31FA65-79A6-3B06-87F7-D4E6BB760F81}"/>
              </a:ext>
            </a:extLst>
          </p:cNvPr>
          <p:cNvPicPr>
            <a:picLocks noChangeAspect="1"/>
          </p:cNvPicPr>
          <p:nvPr/>
        </p:nvPicPr>
        <p:blipFill>
          <a:blip r:embed="rId11"/>
          <a:stretch>
            <a:fillRect/>
          </a:stretch>
        </p:blipFill>
        <p:spPr>
          <a:xfrm>
            <a:off x="8898368" y="5585959"/>
            <a:ext cx="6458957" cy="1711052"/>
          </a:xfrm>
          <a:prstGeom prst="rect">
            <a:avLst/>
          </a:prstGeom>
        </p:spPr>
      </p:pic>
      <p:pic>
        <p:nvPicPr>
          <p:cNvPr id="16" name="Picture 15">
            <a:extLst>
              <a:ext uri="{FF2B5EF4-FFF2-40B4-BE49-F238E27FC236}">
                <a16:creationId xmlns:a16="http://schemas.microsoft.com/office/drawing/2014/main" id="{CF975E9D-A0BD-3E7C-42CE-9898DFA658F5}"/>
              </a:ext>
            </a:extLst>
          </p:cNvPr>
          <p:cNvPicPr>
            <a:picLocks noChangeAspect="1"/>
          </p:cNvPicPr>
          <p:nvPr/>
        </p:nvPicPr>
        <p:blipFill>
          <a:blip r:embed="rId12"/>
          <a:stretch>
            <a:fillRect/>
          </a:stretch>
        </p:blipFill>
        <p:spPr>
          <a:xfrm>
            <a:off x="19021286" y="10922531"/>
            <a:ext cx="3816441" cy="2553546"/>
          </a:xfrm>
          <a:prstGeom prst="rect">
            <a:avLst/>
          </a:prstGeom>
        </p:spPr>
      </p:pic>
      <p:pic>
        <p:nvPicPr>
          <p:cNvPr id="18" name="Picture 17">
            <a:extLst>
              <a:ext uri="{FF2B5EF4-FFF2-40B4-BE49-F238E27FC236}">
                <a16:creationId xmlns:a16="http://schemas.microsoft.com/office/drawing/2014/main" id="{9D86B0BE-5A89-746D-8CCF-B9F49F3D92B6}"/>
              </a:ext>
            </a:extLst>
          </p:cNvPr>
          <p:cNvPicPr>
            <a:picLocks noChangeAspect="1"/>
          </p:cNvPicPr>
          <p:nvPr/>
        </p:nvPicPr>
        <p:blipFill>
          <a:blip r:embed="rId13"/>
          <a:stretch>
            <a:fillRect/>
          </a:stretch>
        </p:blipFill>
        <p:spPr>
          <a:xfrm>
            <a:off x="16805012" y="10922531"/>
            <a:ext cx="2008520" cy="2553546"/>
          </a:xfrm>
          <a:prstGeom prst="rect">
            <a:avLst/>
          </a:prstGeom>
        </p:spPr>
      </p:pic>
      <p:pic>
        <p:nvPicPr>
          <p:cNvPr id="19" name="Picture 18">
            <a:extLst>
              <a:ext uri="{FF2B5EF4-FFF2-40B4-BE49-F238E27FC236}">
                <a16:creationId xmlns:a16="http://schemas.microsoft.com/office/drawing/2014/main" id="{CD4D3636-CEB6-1CC7-BF5C-F99DC022A7B8}"/>
              </a:ext>
            </a:extLst>
          </p:cNvPr>
          <p:cNvPicPr>
            <a:picLocks noChangeAspect="1"/>
          </p:cNvPicPr>
          <p:nvPr/>
        </p:nvPicPr>
        <p:blipFill rotWithShape="1">
          <a:blip r:embed="rId14"/>
          <a:srcRect l="20630" t="14691" r="17978" b="7541"/>
          <a:stretch/>
        </p:blipFill>
        <p:spPr>
          <a:xfrm>
            <a:off x="20067826" y="8289984"/>
            <a:ext cx="2346320" cy="2226304"/>
          </a:xfrm>
          <a:prstGeom prst="rect">
            <a:avLst/>
          </a:prstGeom>
        </p:spPr>
      </p:pic>
      <p:pic>
        <p:nvPicPr>
          <p:cNvPr id="21" name="Picture 20">
            <a:extLst>
              <a:ext uri="{FF2B5EF4-FFF2-40B4-BE49-F238E27FC236}">
                <a16:creationId xmlns:a16="http://schemas.microsoft.com/office/drawing/2014/main" id="{9EACA0B5-ED2F-85C3-5CFD-36FD985D7EAA}"/>
              </a:ext>
            </a:extLst>
          </p:cNvPr>
          <p:cNvPicPr>
            <a:picLocks noChangeAspect="1"/>
          </p:cNvPicPr>
          <p:nvPr/>
        </p:nvPicPr>
        <p:blipFill>
          <a:blip r:embed="rId15"/>
          <a:stretch>
            <a:fillRect/>
          </a:stretch>
        </p:blipFill>
        <p:spPr>
          <a:xfrm>
            <a:off x="16520226" y="4349780"/>
            <a:ext cx="5659932" cy="1549068"/>
          </a:xfrm>
          <a:prstGeom prst="rect">
            <a:avLst/>
          </a:prstGeom>
        </p:spPr>
      </p:pic>
      <p:pic>
        <p:nvPicPr>
          <p:cNvPr id="22" name="Picture 21">
            <a:extLst>
              <a:ext uri="{FF2B5EF4-FFF2-40B4-BE49-F238E27FC236}">
                <a16:creationId xmlns:a16="http://schemas.microsoft.com/office/drawing/2014/main" id="{10762CE6-0302-5629-FDB6-122EAF4E629D}"/>
              </a:ext>
            </a:extLst>
          </p:cNvPr>
          <p:cNvPicPr>
            <a:picLocks noChangeAspect="1"/>
          </p:cNvPicPr>
          <p:nvPr/>
        </p:nvPicPr>
        <p:blipFill rotWithShape="1">
          <a:blip r:embed="rId16"/>
          <a:srcRect r="7880" b="-1268"/>
          <a:stretch/>
        </p:blipFill>
        <p:spPr>
          <a:xfrm>
            <a:off x="16507457" y="6238890"/>
            <a:ext cx="5659931" cy="1711052"/>
          </a:xfrm>
          <a:prstGeom prst="rect">
            <a:avLst/>
          </a:prstGeom>
        </p:spPr>
      </p:pic>
      <p:pic>
        <p:nvPicPr>
          <p:cNvPr id="23" name="Picture 22">
            <a:extLst>
              <a:ext uri="{FF2B5EF4-FFF2-40B4-BE49-F238E27FC236}">
                <a16:creationId xmlns:a16="http://schemas.microsoft.com/office/drawing/2014/main" id="{8FFA8416-E39B-25E5-A355-EB1F6EA5DB8D}"/>
              </a:ext>
            </a:extLst>
          </p:cNvPr>
          <p:cNvPicPr>
            <a:picLocks noChangeAspect="1"/>
          </p:cNvPicPr>
          <p:nvPr/>
        </p:nvPicPr>
        <p:blipFill rotWithShape="1">
          <a:blip r:embed="rId17"/>
          <a:srcRect l="8355" r="8265"/>
          <a:stretch/>
        </p:blipFill>
        <p:spPr>
          <a:xfrm>
            <a:off x="16507458" y="2273273"/>
            <a:ext cx="6048964" cy="1800425"/>
          </a:xfrm>
          <a:prstGeom prst="rect">
            <a:avLst/>
          </a:prstGeom>
        </p:spPr>
      </p:pic>
      <p:pic>
        <p:nvPicPr>
          <p:cNvPr id="24" name="Picture 23">
            <a:extLst>
              <a:ext uri="{FF2B5EF4-FFF2-40B4-BE49-F238E27FC236}">
                <a16:creationId xmlns:a16="http://schemas.microsoft.com/office/drawing/2014/main" id="{AA4000E4-250B-F6B3-9F1F-2B8364462CAC}"/>
              </a:ext>
            </a:extLst>
          </p:cNvPr>
          <p:cNvPicPr>
            <a:picLocks noChangeAspect="1"/>
          </p:cNvPicPr>
          <p:nvPr/>
        </p:nvPicPr>
        <p:blipFill>
          <a:blip r:embed="rId18"/>
          <a:stretch>
            <a:fillRect/>
          </a:stretch>
        </p:blipFill>
        <p:spPr>
          <a:xfrm>
            <a:off x="16658150" y="8616836"/>
            <a:ext cx="3228214" cy="1515686"/>
          </a:xfrm>
          <a:prstGeom prst="rect">
            <a:avLst/>
          </a:prstGeom>
        </p:spPr>
      </p:pic>
      <p:pic>
        <p:nvPicPr>
          <p:cNvPr id="3" name="Picture 2">
            <a:extLst>
              <a:ext uri="{FF2B5EF4-FFF2-40B4-BE49-F238E27FC236}">
                <a16:creationId xmlns:a16="http://schemas.microsoft.com/office/drawing/2014/main" id="{B928D4BA-C6F2-E6F3-BE38-3B1A3E2D422A}"/>
              </a:ext>
            </a:extLst>
          </p:cNvPr>
          <p:cNvPicPr>
            <a:picLocks noChangeAspect="1"/>
          </p:cNvPicPr>
          <p:nvPr/>
        </p:nvPicPr>
        <p:blipFill>
          <a:blip r:embed="rId19"/>
          <a:stretch>
            <a:fillRect/>
          </a:stretch>
        </p:blipFill>
        <p:spPr>
          <a:xfrm>
            <a:off x="5278066" y="5163288"/>
            <a:ext cx="2734578" cy="2734578"/>
          </a:xfrm>
          <a:prstGeom prst="rect">
            <a:avLst/>
          </a:prstGeom>
        </p:spPr>
      </p:pic>
      <p:pic>
        <p:nvPicPr>
          <p:cNvPr id="10" name="Picture 9">
            <a:extLst>
              <a:ext uri="{FF2B5EF4-FFF2-40B4-BE49-F238E27FC236}">
                <a16:creationId xmlns:a16="http://schemas.microsoft.com/office/drawing/2014/main" id="{63FF5AA4-D0FF-28DE-370A-CCBB8E7D9F69}"/>
              </a:ext>
            </a:extLst>
          </p:cNvPr>
          <p:cNvPicPr>
            <a:picLocks noChangeAspect="1"/>
          </p:cNvPicPr>
          <p:nvPr/>
        </p:nvPicPr>
        <p:blipFill>
          <a:blip r:embed="rId20"/>
          <a:stretch>
            <a:fillRect/>
          </a:stretch>
        </p:blipFill>
        <p:spPr>
          <a:xfrm>
            <a:off x="964905" y="8300722"/>
            <a:ext cx="3832009" cy="2328478"/>
          </a:xfrm>
          <a:prstGeom prst="rect">
            <a:avLst/>
          </a:prstGeom>
        </p:spPr>
      </p:pic>
      <p:pic>
        <p:nvPicPr>
          <p:cNvPr id="11" name="Picture 4">
            <a:extLst>
              <a:ext uri="{FF2B5EF4-FFF2-40B4-BE49-F238E27FC236}">
                <a16:creationId xmlns:a16="http://schemas.microsoft.com/office/drawing/2014/main" id="{C8720E97-2D71-1D92-64A1-7ECAB1975BA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60585" y="2148002"/>
            <a:ext cx="2840651" cy="2786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28D501A-7823-3ADE-996F-97D0218AF5E8}"/>
              </a:ext>
            </a:extLst>
          </p:cNvPr>
          <p:cNvPicPr>
            <a:picLocks noChangeAspect="1"/>
          </p:cNvPicPr>
          <p:nvPr/>
        </p:nvPicPr>
        <p:blipFill>
          <a:blip r:embed="rId22"/>
          <a:stretch>
            <a:fillRect/>
          </a:stretch>
        </p:blipFill>
        <p:spPr>
          <a:xfrm>
            <a:off x="8898368" y="3008495"/>
            <a:ext cx="6048964" cy="1491238"/>
          </a:xfrm>
          <a:prstGeom prst="rect">
            <a:avLst/>
          </a:prstGeom>
        </p:spPr>
      </p:pic>
      <p:pic>
        <p:nvPicPr>
          <p:cNvPr id="25" name="Picture 24">
            <a:extLst>
              <a:ext uri="{FF2B5EF4-FFF2-40B4-BE49-F238E27FC236}">
                <a16:creationId xmlns:a16="http://schemas.microsoft.com/office/drawing/2014/main" id="{F058D6FD-875C-7AF6-C14A-96F3E3D96587}"/>
              </a:ext>
            </a:extLst>
          </p:cNvPr>
          <p:cNvPicPr>
            <a:picLocks noChangeAspect="1"/>
          </p:cNvPicPr>
          <p:nvPr/>
        </p:nvPicPr>
        <p:blipFill rotWithShape="1">
          <a:blip r:embed="rId23"/>
          <a:srcRect l="8654" t="2680" r="10140"/>
          <a:stretch/>
        </p:blipFill>
        <p:spPr>
          <a:xfrm>
            <a:off x="7896923" y="11472128"/>
            <a:ext cx="4200785" cy="1665190"/>
          </a:xfrm>
          <a:prstGeom prst="rect">
            <a:avLst/>
          </a:prstGeom>
        </p:spPr>
      </p:pic>
      <p:sp>
        <p:nvSpPr>
          <p:cNvPr id="12" name="TextBox 11">
            <a:extLst>
              <a:ext uri="{FF2B5EF4-FFF2-40B4-BE49-F238E27FC236}">
                <a16:creationId xmlns:a16="http://schemas.microsoft.com/office/drawing/2014/main" id="{503ECBD6-0081-4681-088A-86A2E4D6FE4F}"/>
              </a:ext>
            </a:extLst>
          </p:cNvPr>
          <p:cNvSpPr txBox="1"/>
          <p:nvPr/>
        </p:nvSpPr>
        <p:spPr>
          <a:xfrm>
            <a:off x="182826" y="1275254"/>
            <a:ext cx="22373596" cy="781442"/>
          </a:xfrm>
          <a:prstGeom prst="rect">
            <a:avLst/>
          </a:prstGeom>
        </p:spPr>
        <p:txBody>
          <a:bodyPr vert="horz" lIns="91440" tIns="45720" rIns="91440" bIns="45720" rtlCol="0">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pPr algn="l"/>
            <a:r>
              <a:rPr lang="pl-PL" sz="4400" b="1" dirty="0">
                <a:solidFill>
                  <a:srgbClr val="0E3D69"/>
                </a:solidFill>
              </a:rPr>
              <a:t>	UNIVERITIES		ORGANIZATIONS		    HOSPITALS			</a:t>
            </a:r>
            <a:endParaRPr lang="en-GB" sz="4400" b="1" i="1" dirty="0">
              <a:solidFill>
                <a:srgbClr val="0E3D69"/>
              </a:solidFill>
            </a:endParaRPr>
          </a:p>
        </p:txBody>
      </p:sp>
      <p:sp>
        <p:nvSpPr>
          <p:cNvPr id="15" name="Tytuł 15">
            <a:extLst>
              <a:ext uri="{FF2B5EF4-FFF2-40B4-BE49-F238E27FC236}">
                <a16:creationId xmlns:a16="http://schemas.microsoft.com/office/drawing/2014/main" id="{C92FCD9B-A4A2-9F81-0E5F-E62B82A4C815}"/>
              </a:ext>
            </a:extLst>
          </p:cNvPr>
          <p:cNvSpPr txBox="1">
            <a:spLocks/>
          </p:cNvSpPr>
          <p:nvPr/>
        </p:nvSpPr>
        <p:spPr>
          <a:xfrm>
            <a:off x="2010405" y="23455"/>
            <a:ext cx="5143500"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dirty="0">
                <a:solidFill>
                  <a:srgbClr val="00A5BA"/>
                </a:solidFill>
                <a:latin typeface="Helvetica" pitchFamily="2" charset="0"/>
              </a:rPr>
              <a:t>OUR ECOSYSTEM</a:t>
            </a:r>
            <a:endParaRPr lang="pl-PL" sz="4000" spc="300" dirty="0">
              <a:latin typeface="Helvetica" pitchFamily="2" charset="0"/>
            </a:endParaRPr>
          </a:p>
        </p:txBody>
      </p:sp>
    </p:spTree>
    <p:extLst>
      <p:ext uri="{BB962C8B-B14F-4D97-AF65-F5344CB8AC3E}">
        <p14:creationId xmlns:p14="http://schemas.microsoft.com/office/powerpoint/2010/main" val="2538570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P BIOPTOM">
            <a:extLst>
              <a:ext uri="{FF2B5EF4-FFF2-40B4-BE49-F238E27FC236}">
                <a16:creationId xmlns:a16="http://schemas.microsoft.com/office/drawing/2014/main" id="{D899C92F-81F1-D2D4-2FFF-39D571212090}"/>
              </a:ext>
            </a:extLst>
          </p:cNvPr>
          <p:cNvSpPr/>
          <p:nvPr/>
        </p:nvSpPr>
        <p:spPr>
          <a:xfrm>
            <a:off x="8596106" y="3306535"/>
            <a:ext cx="8182575" cy="15388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10000" b="1"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PacePress</a:t>
            </a:r>
            <a:r>
              <a:rPr lang="pl-PL" sz="10000" b="1" baseline="30000"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4" name="Tytuł 15">
            <a:extLst>
              <a:ext uri="{FF2B5EF4-FFF2-40B4-BE49-F238E27FC236}">
                <a16:creationId xmlns:a16="http://schemas.microsoft.com/office/drawing/2014/main" id="{0BAD9779-B7DC-767D-67F6-0FAAF002F4FE}"/>
              </a:ext>
            </a:extLst>
          </p:cNvPr>
          <p:cNvSpPr txBox="1">
            <a:spLocks/>
          </p:cNvSpPr>
          <p:nvPr/>
        </p:nvSpPr>
        <p:spPr>
          <a:xfrm>
            <a:off x="2010404" y="-41859"/>
            <a:ext cx="8897082"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noProof="0" dirty="0">
                <a:solidFill>
                  <a:srgbClr val="00A5BA"/>
                </a:solidFill>
                <a:latin typeface="Helvetica" pitchFamily="2" charset="0"/>
              </a:rPr>
              <a:t>ADVANCED WOUND CARE</a:t>
            </a:r>
            <a:endParaRPr lang="pl-PL" sz="4000" b="1" baseline="30000" noProof="0" dirty="0">
              <a:solidFill>
                <a:srgbClr val="00A5BA"/>
              </a:solidFill>
              <a:latin typeface="Helvetica" pitchFamily="2" charset="0"/>
            </a:endParaRPr>
          </a:p>
        </p:txBody>
      </p:sp>
      <p:sp>
        <p:nvSpPr>
          <p:cNvPr id="3" name="Oval 2">
            <a:extLst>
              <a:ext uri="{FF2B5EF4-FFF2-40B4-BE49-F238E27FC236}">
                <a16:creationId xmlns:a16="http://schemas.microsoft.com/office/drawing/2014/main" id="{46A6BEB2-6641-9163-5105-E51B95032292}"/>
              </a:ext>
            </a:extLst>
          </p:cNvPr>
          <p:cNvSpPr/>
          <p:nvPr/>
        </p:nvSpPr>
        <p:spPr>
          <a:xfrm>
            <a:off x="9188970" y="4845418"/>
            <a:ext cx="6447269" cy="6447269"/>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2" name="Subtitle 6">
            <a:extLst>
              <a:ext uri="{FF2B5EF4-FFF2-40B4-BE49-F238E27FC236}">
                <a16:creationId xmlns:a16="http://schemas.microsoft.com/office/drawing/2014/main" id="{944123D7-421E-D827-2BB7-D17846EAE591}"/>
              </a:ext>
            </a:extLst>
          </p:cNvPr>
          <p:cNvSpPr txBox="1">
            <a:spLocks/>
          </p:cNvSpPr>
          <p:nvPr/>
        </p:nvSpPr>
        <p:spPr>
          <a:xfrm>
            <a:off x="19666491" y="13137675"/>
            <a:ext cx="4717509"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tx1">
                    <a:lumMod val="60000"/>
                    <a:lumOff val="40000"/>
                  </a:schemeClr>
                </a:solidFill>
              </a:rPr>
              <a:t>© 2025 Medinice s.a. All rights reserved.</a:t>
            </a:r>
          </a:p>
        </p:txBody>
      </p:sp>
    </p:spTree>
    <p:extLst>
      <p:ext uri="{BB962C8B-B14F-4D97-AF65-F5344CB8AC3E}">
        <p14:creationId xmlns:p14="http://schemas.microsoft.com/office/powerpoint/2010/main" val="3421415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2">
            <a:extLst>
              <a:ext uri="{FF2B5EF4-FFF2-40B4-BE49-F238E27FC236}">
                <a16:creationId xmlns:a16="http://schemas.microsoft.com/office/drawing/2014/main" id="{A3EEFF91-2010-408F-ABBC-06FA280B17B5}"/>
              </a:ext>
            </a:extLst>
          </p:cNvPr>
          <p:cNvGraphicFramePr>
            <a:graphicFrameLocks/>
          </p:cNvGraphicFramePr>
          <p:nvPr>
            <p:extLst>
              <p:ext uri="{D42A27DB-BD31-4B8C-83A1-F6EECF244321}">
                <p14:modId xmlns:p14="http://schemas.microsoft.com/office/powerpoint/2010/main" val="2684743685"/>
              </p:ext>
            </p:extLst>
          </p:nvPr>
        </p:nvGraphicFramePr>
        <p:xfrm>
          <a:off x="2010404" y="3053712"/>
          <a:ext cx="21579626" cy="9524187"/>
        </p:xfrm>
        <a:graphic>
          <a:graphicData uri="http://schemas.openxmlformats.org/drawingml/2006/table">
            <a:tbl>
              <a:tblPr firstRow="1" bandRow="1">
                <a:tableStyleId>{5940675A-B579-460E-94D1-54222C63F5DA}</a:tableStyleId>
              </a:tblPr>
              <a:tblGrid>
                <a:gridCol w="6347477">
                  <a:extLst>
                    <a:ext uri="{9D8B030D-6E8A-4147-A177-3AD203B41FA5}">
                      <a16:colId xmlns:a16="http://schemas.microsoft.com/office/drawing/2014/main" val="4258043606"/>
                    </a:ext>
                  </a:extLst>
                </a:gridCol>
                <a:gridCol w="5432912">
                  <a:extLst>
                    <a:ext uri="{9D8B030D-6E8A-4147-A177-3AD203B41FA5}">
                      <a16:colId xmlns:a16="http://schemas.microsoft.com/office/drawing/2014/main" val="632700167"/>
                    </a:ext>
                  </a:extLst>
                </a:gridCol>
                <a:gridCol w="5532904">
                  <a:extLst>
                    <a:ext uri="{9D8B030D-6E8A-4147-A177-3AD203B41FA5}">
                      <a16:colId xmlns:a16="http://schemas.microsoft.com/office/drawing/2014/main" val="1585622155"/>
                    </a:ext>
                  </a:extLst>
                </a:gridCol>
                <a:gridCol w="4266333">
                  <a:extLst>
                    <a:ext uri="{9D8B030D-6E8A-4147-A177-3AD203B41FA5}">
                      <a16:colId xmlns:a16="http://schemas.microsoft.com/office/drawing/2014/main" val="3440227418"/>
                    </a:ext>
                  </a:extLst>
                </a:gridCol>
              </a:tblGrid>
              <a:tr h="1312427">
                <a:tc>
                  <a:txBody>
                    <a:bodyPr/>
                    <a:lstStyle/>
                    <a:p>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mpd="sng">
                      <a:noFill/>
                    </a:lnL>
                    <a:lnR w="12700" cap="flat" cmpd="sng" algn="ctr">
                      <a:solidFill>
                        <a:schemeClr val="tx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3007174"/>
                  </a:ext>
                </a:extLst>
              </a:tr>
              <a:tr h="1862302">
                <a:tc>
                  <a:txBody>
                    <a:bodyPr/>
                    <a:lstStyle/>
                    <a:p>
                      <a:pPr algn="ct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Device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type</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Active Positive Pressure</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Negative pressure</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Pressure &amp; Cooling</a:t>
                      </a:r>
                    </a:p>
                  </a:txBody>
                  <a:tcPr anchor="ctr">
                    <a:lnL w="12700" cap="flat" cmpd="sng" algn="ctr">
                      <a:solidFill>
                        <a:schemeClr val="tx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392933"/>
                  </a:ext>
                </a:extLst>
              </a:tr>
              <a:tr h="1312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Automatic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control</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5851401"/>
                  </a:ext>
                </a:extLst>
              </a:tr>
              <a:tr h="1862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Automatic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adjustment</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pressure</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tcPr>
                </a:tc>
                <a:tc>
                  <a:txBody>
                    <a:bodyPr/>
                    <a:lstStyle/>
                    <a:p>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322160"/>
                  </a:ext>
                </a:extLst>
              </a:tr>
              <a:tr h="1312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Data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collection</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pl-PL"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pl-PL"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pl-PL"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3917019"/>
                  </a:ext>
                </a:extLst>
              </a:tr>
              <a:tr h="1862302">
                <a:tc>
                  <a:txBody>
                    <a:bodyPr/>
                    <a:lstStyle/>
                    <a:p>
                      <a:pPr algn="ct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After</a:t>
                      </a: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all</a:t>
                      </a: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types</a:t>
                      </a: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of</a:t>
                      </a:r>
                    </a:p>
                    <a:p>
                      <a:pPr algn="ct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CIED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implantations</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mpd="sng">
                      <a:noFill/>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pl-PL"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1">
                          <a:lumMod val="75000"/>
                        </a:schemeClr>
                      </a:solidFill>
                      <a:prstDash val="solid"/>
                      <a:round/>
                      <a:headEnd type="none" w="med" len="med"/>
                      <a:tailEnd type="none" w="med" len="med"/>
                    </a:lnL>
                    <a:lnR w="12700" cmpd="sng">
                      <a:noFill/>
                    </a:lnR>
                    <a:lnT w="12700" cap="flat" cmpd="sng" algn="ctr">
                      <a:solidFill>
                        <a:schemeClr val="tx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9635817"/>
                  </a:ext>
                </a:extLst>
              </a:tr>
            </a:tbl>
          </a:graphicData>
        </a:graphic>
      </p:graphicFrame>
      <p:pic>
        <p:nvPicPr>
          <p:cNvPr id="8" name="Picture 6" descr="Medinice pozyskał 7,4 mln zł na rozwój innowacyjnych technologii ...">
            <a:extLst>
              <a:ext uri="{FF2B5EF4-FFF2-40B4-BE49-F238E27FC236}">
                <a16:creationId xmlns:a16="http://schemas.microsoft.com/office/drawing/2014/main" id="{D030261E-7132-4192-91B0-B6CDA9649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7" b="19602"/>
          <a:stretch/>
        </p:blipFill>
        <p:spPr bwMode="auto">
          <a:xfrm>
            <a:off x="8807454" y="3177163"/>
            <a:ext cx="4128194" cy="12474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4">
            <a:extLst>
              <a:ext uri="{FF2B5EF4-FFF2-40B4-BE49-F238E27FC236}">
                <a16:creationId xmlns:a16="http://schemas.microsoft.com/office/drawing/2014/main" id="{A1DCDE20-36B3-7830-B408-D633BC97F731}"/>
              </a:ext>
            </a:extLst>
          </p:cNvPr>
          <p:cNvSpPr txBox="1"/>
          <p:nvPr/>
        </p:nvSpPr>
        <p:spPr>
          <a:xfrm>
            <a:off x="2010406" y="1277826"/>
            <a:ext cx="16792866" cy="769441"/>
          </a:xfrm>
          <a:prstGeom prst="rect">
            <a:avLst/>
          </a:prstGeom>
          <a:noFill/>
        </p:spPr>
        <p:txBody>
          <a:bodyPr wrap="square" rtlCol="0">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Significant advantages over competitive solutions</a:t>
            </a:r>
          </a:p>
        </p:txBody>
      </p:sp>
      <p:pic>
        <p:nvPicPr>
          <p:cNvPr id="22" name="Picture 21">
            <a:extLst>
              <a:ext uri="{FF2B5EF4-FFF2-40B4-BE49-F238E27FC236}">
                <a16:creationId xmlns:a16="http://schemas.microsoft.com/office/drawing/2014/main" id="{BA9157BD-F2FB-30CB-DE36-CEE08E5CDB2B}"/>
              </a:ext>
            </a:extLst>
          </p:cNvPr>
          <p:cNvPicPr>
            <a:picLocks noChangeAspect="1"/>
          </p:cNvPicPr>
          <p:nvPr/>
        </p:nvPicPr>
        <p:blipFill>
          <a:blip r:embed="rId4"/>
          <a:stretch>
            <a:fillRect/>
          </a:stretch>
        </p:blipFill>
        <p:spPr>
          <a:xfrm>
            <a:off x="14709952" y="3409762"/>
            <a:ext cx="4093320" cy="782279"/>
          </a:xfrm>
          <a:prstGeom prst="rect">
            <a:avLst/>
          </a:prstGeom>
        </p:spPr>
      </p:pic>
      <p:pic>
        <p:nvPicPr>
          <p:cNvPr id="23" name="Picture 22">
            <a:extLst>
              <a:ext uri="{FF2B5EF4-FFF2-40B4-BE49-F238E27FC236}">
                <a16:creationId xmlns:a16="http://schemas.microsoft.com/office/drawing/2014/main" id="{913839ED-33C8-FFD8-A2B7-DBEC4B51E227}"/>
              </a:ext>
            </a:extLst>
          </p:cNvPr>
          <p:cNvPicPr>
            <a:picLocks noChangeAspect="1"/>
          </p:cNvPicPr>
          <p:nvPr/>
        </p:nvPicPr>
        <p:blipFill>
          <a:blip r:embed="rId5"/>
          <a:stretch>
            <a:fillRect/>
          </a:stretch>
        </p:blipFill>
        <p:spPr>
          <a:xfrm>
            <a:off x="19619284" y="3454346"/>
            <a:ext cx="4121282" cy="597585"/>
          </a:xfrm>
          <a:prstGeom prst="rect">
            <a:avLst/>
          </a:prstGeom>
        </p:spPr>
      </p:pic>
      <p:pic>
        <p:nvPicPr>
          <p:cNvPr id="31" name="Grafika 26">
            <a:extLst>
              <a:ext uri="{FF2B5EF4-FFF2-40B4-BE49-F238E27FC236}">
                <a16:creationId xmlns:a16="http://schemas.microsoft.com/office/drawing/2014/main" id="{9F226804-AADC-113D-1099-F6DC80100A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09693" y="11199704"/>
            <a:ext cx="741676" cy="743535"/>
          </a:xfrm>
          <a:prstGeom prst="rect">
            <a:avLst/>
          </a:prstGeom>
        </p:spPr>
      </p:pic>
      <p:pic>
        <p:nvPicPr>
          <p:cNvPr id="32" name="Grafika 14">
            <a:extLst>
              <a:ext uri="{FF2B5EF4-FFF2-40B4-BE49-F238E27FC236}">
                <a16:creationId xmlns:a16="http://schemas.microsoft.com/office/drawing/2014/main" id="{F2923C15-5EEC-D176-8BBC-3158BFB5E2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33211" y="11199704"/>
            <a:ext cx="741676" cy="741676"/>
          </a:xfrm>
          <a:prstGeom prst="rect">
            <a:avLst/>
          </a:prstGeom>
        </p:spPr>
      </p:pic>
      <p:pic>
        <p:nvPicPr>
          <p:cNvPr id="33" name="Grafika 26">
            <a:extLst>
              <a:ext uri="{FF2B5EF4-FFF2-40B4-BE49-F238E27FC236}">
                <a16:creationId xmlns:a16="http://schemas.microsoft.com/office/drawing/2014/main" id="{01888727-952F-5E79-C0E6-D567A02F3F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21929" y="11199704"/>
            <a:ext cx="741676" cy="743535"/>
          </a:xfrm>
          <a:prstGeom prst="rect">
            <a:avLst/>
          </a:prstGeom>
        </p:spPr>
      </p:pic>
      <p:pic>
        <p:nvPicPr>
          <p:cNvPr id="36" name="Grafika 26">
            <a:extLst>
              <a:ext uri="{FF2B5EF4-FFF2-40B4-BE49-F238E27FC236}">
                <a16:creationId xmlns:a16="http://schemas.microsoft.com/office/drawing/2014/main" id="{939718D5-E886-289E-17B0-0A4CDF90B5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21929" y="8035922"/>
            <a:ext cx="741676" cy="743535"/>
          </a:xfrm>
          <a:prstGeom prst="rect">
            <a:avLst/>
          </a:prstGeom>
        </p:spPr>
      </p:pic>
      <p:pic>
        <p:nvPicPr>
          <p:cNvPr id="37" name="Grafika 26">
            <a:extLst>
              <a:ext uri="{FF2B5EF4-FFF2-40B4-BE49-F238E27FC236}">
                <a16:creationId xmlns:a16="http://schemas.microsoft.com/office/drawing/2014/main" id="{F38BE839-8BB2-2A20-1715-CE9F30199E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21929" y="6545898"/>
            <a:ext cx="741676" cy="743535"/>
          </a:xfrm>
          <a:prstGeom prst="rect">
            <a:avLst/>
          </a:prstGeom>
        </p:spPr>
      </p:pic>
      <p:pic>
        <p:nvPicPr>
          <p:cNvPr id="38" name="Grafika 26">
            <a:extLst>
              <a:ext uri="{FF2B5EF4-FFF2-40B4-BE49-F238E27FC236}">
                <a16:creationId xmlns:a16="http://schemas.microsoft.com/office/drawing/2014/main" id="{C54BD93C-C175-E642-4177-EBBD7FDC6B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09693" y="8019727"/>
            <a:ext cx="741676" cy="743535"/>
          </a:xfrm>
          <a:prstGeom prst="rect">
            <a:avLst/>
          </a:prstGeom>
        </p:spPr>
      </p:pic>
      <p:pic>
        <p:nvPicPr>
          <p:cNvPr id="39" name="Grafika 14">
            <a:extLst>
              <a:ext uri="{FF2B5EF4-FFF2-40B4-BE49-F238E27FC236}">
                <a16:creationId xmlns:a16="http://schemas.microsoft.com/office/drawing/2014/main" id="{946A21DF-862B-AAF3-153D-99EFC25CA7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33211" y="8019727"/>
            <a:ext cx="741676" cy="741676"/>
          </a:xfrm>
          <a:prstGeom prst="rect">
            <a:avLst/>
          </a:prstGeom>
        </p:spPr>
      </p:pic>
      <p:pic>
        <p:nvPicPr>
          <p:cNvPr id="40" name="Grafika 14">
            <a:extLst>
              <a:ext uri="{FF2B5EF4-FFF2-40B4-BE49-F238E27FC236}">
                <a16:creationId xmlns:a16="http://schemas.microsoft.com/office/drawing/2014/main" id="{28010300-7577-27D2-D36A-7550836785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33211" y="6487162"/>
            <a:ext cx="741676" cy="741676"/>
          </a:xfrm>
          <a:prstGeom prst="rect">
            <a:avLst/>
          </a:prstGeom>
        </p:spPr>
      </p:pic>
      <p:pic>
        <p:nvPicPr>
          <p:cNvPr id="41" name="Grafika 14">
            <a:extLst>
              <a:ext uri="{FF2B5EF4-FFF2-40B4-BE49-F238E27FC236}">
                <a16:creationId xmlns:a16="http://schemas.microsoft.com/office/drawing/2014/main" id="{BC8A6241-8763-408B-8565-87C594B2BB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06909" y="6531562"/>
            <a:ext cx="741676" cy="741676"/>
          </a:xfrm>
          <a:prstGeom prst="rect">
            <a:avLst/>
          </a:prstGeom>
        </p:spPr>
      </p:pic>
      <p:pic>
        <p:nvPicPr>
          <p:cNvPr id="3" name="Grafika 26">
            <a:extLst>
              <a:ext uri="{FF2B5EF4-FFF2-40B4-BE49-F238E27FC236}">
                <a16:creationId xmlns:a16="http://schemas.microsoft.com/office/drawing/2014/main" id="{A70FA2D3-105B-3C25-8030-F36521EA76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21929" y="9709680"/>
            <a:ext cx="741676" cy="743535"/>
          </a:xfrm>
          <a:prstGeom prst="rect">
            <a:avLst/>
          </a:prstGeom>
        </p:spPr>
      </p:pic>
      <p:pic>
        <p:nvPicPr>
          <p:cNvPr id="4" name="Grafika 26">
            <a:extLst>
              <a:ext uri="{FF2B5EF4-FFF2-40B4-BE49-F238E27FC236}">
                <a16:creationId xmlns:a16="http://schemas.microsoft.com/office/drawing/2014/main" id="{F1EF4542-83B0-1AA5-E35C-42363E1654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11673" y="9709680"/>
            <a:ext cx="741676" cy="743535"/>
          </a:xfrm>
          <a:prstGeom prst="rect">
            <a:avLst/>
          </a:prstGeom>
        </p:spPr>
      </p:pic>
      <p:pic>
        <p:nvPicPr>
          <p:cNvPr id="5" name="Grafika 14">
            <a:extLst>
              <a:ext uri="{FF2B5EF4-FFF2-40B4-BE49-F238E27FC236}">
                <a16:creationId xmlns:a16="http://schemas.microsoft.com/office/drawing/2014/main" id="{450E0019-1175-0EE1-3127-2392414859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33211" y="9711539"/>
            <a:ext cx="741676" cy="741676"/>
          </a:xfrm>
          <a:prstGeom prst="rect">
            <a:avLst/>
          </a:prstGeom>
        </p:spPr>
      </p:pic>
      <p:sp>
        <p:nvSpPr>
          <p:cNvPr id="6" name="Subtitle 6">
            <a:extLst>
              <a:ext uri="{FF2B5EF4-FFF2-40B4-BE49-F238E27FC236}">
                <a16:creationId xmlns:a16="http://schemas.microsoft.com/office/drawing/2014/main" id="{01FF7DEB-DCCD-9881-A502-BF055FF4E8F8}"/>
              </a:ext>
            </a:extLst>
          </p:cNvPr>
          <p:cNvSpPr txBox="1">
            <a:spLocks/>
          </p:cNvSpPr>
          <p:nvPr/>
        </p:nvSpPr>
        <p:spPr>
          <a:xfrm>
            <a:off x="2064737" y="13137675"/>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
        <p:nvSpPr>
          <p:cNvPr id="7" name="Tytuł 15">
            <a:extLst>
              <a:ext uri="{FF2B5EF4-FFF2-40B4-BE49-F238E27FC236}">
                <a16:creationId xmlns:a16="http://schemas.microsoft.com/office/drawing/2014/main" id="{C61A7B74-51B1-11AE-C522-1A4E2CE72E35}"/>
              </a:ext>
            </a:extLst>
          </p:cNvPr>
          <p:cNvSpPr txBox="1">
            <a:spLocks/>
          </p:cNvSpPr>
          <p:nvPr/>
        </p:nvSpPr>
        <p:spPr>
          <a:xfrm>
            <a:off x="2010405" y="52030"/>
            <a:ext cx="5143500"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dirty="0">
                <a:solidFill>
                  <a:srgbClr val="00A5BA"/>
                </a:solidFill>
                <a:latin typeface="Helvetica" pitchFamily="2" charset="0"/>
              </a:rPr>
              <a:t>PACEPRESS</a:t>
            </a:r>
            <a:endParaRPr lang="pl-PL" sz="4000" dirty="0">
              <a:latin typeface="Helvetica" pitchFamily="2" charset="0"/>
            </a:endParaRPr>
          </a:p>
        </p:txBody>
      </p:sp>
    </p:spTree>
    <p:extLst>
      <p:ext uri="{BB962C8B-B14F-4D97-AF65-F5344CB8AC3E}">
        <p14:creationId xmlns:p14="http://schemas.microsoft.com/office/powerpoint/2010/main" val="141038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cxnSp>
        <p:nvCxnSpPr>
          <p:cNvPr id="38" name="Curved Connector 38">
            <a:extLst>
              <a:ext uri="{FF2B5EF4-FFF2-40B4-BE49-F238E27FC236}">
                <a16:creationId xmlns:a16="http://schemas.microsoft.com/office/drawing/2014/main" id="{12830D78-AFD0-30FE-DF3F-241A7B033162}"/>
              </a:ext>
            </a:extLst>
          </p:cNvPr>
          <p:cNvCxnSpPr>
            <a:cxnSpLocks/>
          </p:cNvCxnSpPr>
          <p:nvPr/>
        </p:nvCxnSpPr>
        <p:spPr>
          <a:xfrm rot="10800000">
            <a:off x="8549640" y="3465350"/>
            <a:ext cx="14633751" cy="3302163"/>
          </a:xfrm>
          <a:prstGeom prst="bentConnector3">
            <a:avLst>
              <a:gd name="adj1" fmla="val 92282"/>
            </a:avLst>
          </a:prstGeom>
          <a:ln w="190500">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B1141AC-9629-A368-418B-0B8BCAFACBC1}"/>
              </a:ext>
            </a:extLst>
          </p:cNvPr>
          <p:cNvCxnSpPr>
            <a:cxnSpLocks/>
          </p:cNvCxnSpPr>
          <p:nvPr/>
        </p:nvCxnSpPr>
        <p:spPr>
          <a:xfrm>
            <a:off x="1605507" y="3465349"/>
            <a:ext cx="21577883" cy="0"/>
          </a:xfrm>
          <a:prstGeom prst="straightConnector1">
            <a:avLst/>
          </a:prstGeom>
          <a:ln w="190500">
            <a:solidFill>
              <a:srgbClr val="003D69"/>
            </a:solidFill>
            <a:tailEnd type="triangle"/>
          </a:ln>
        </p:spPr>
        <p:style>
          <a:lnRef idx="1">
            <a:schemeClr val="accent1"/>
          </a:lnRef>
          <a:fillRef idx="0">
            <a:schemeClr val="accent1"/>
          </a:fillRef>
          <a:effectRef idx="0">
            <a:schemeClr val="accent1"/>
          </a:effectRef>
          <a:fontRef idx="minor">
            <a:schemeClr val="tx1"/>
          </a:fontRef>
        </p:style>
      </p:cxnSp>
      <p:pic>
        <p:nvPicPr>
          <p:cNvPr id="8" name="Grafika 19">
            <a:extLst>
              <a:ext uri="{FF2B5EF4-FFF2-40B4-BE49-F238E27FC236}">
                <a16:creationId xmlns:a16="http://schemas.microsoft.com/office/drawing/2014/main" id="{8C2B5E11-1117-7AFB-A77C-75634023A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4416" y="2642376"/>
            <a:ext cx="1717388" cy="1717388"/>
          </a:xfrm>
          <a:prstGeom prst="rect">
            <a:avLst/>
          </a:prstGeom>
        </p:spPr>
      </p:pic>
      <p:sp>
        <p:nvSpPr>
          <p:cNvPr id="11" name="Google Shape;829;p45">
            <a:extLst>
              <a:ext uri="{FF2B5EF4-FFF2-40B4-BE49-F238E27FC236}">
                <a16:creationId xmlns:a16="http://schemas.microsoft.com/office/drawing/2014/main" id="{205845B4-631C-5E56-C6E2-BE5C477FFBF3}"/>
              </a:ext>
            </a:extLst>
          </p:cNvPr>
          <p:cNvSpPr txBox="1">
            <a:spLocks/>
          </p:cNvSpPr>
          <p:nvPr/>
        </p:nvSpPr>
        <p:spPr>
          <a:xfrm>
            <a:off x="3763672" y="2786161"/>
            <a:ext cx="2252020"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pl-PL" sz="3600" b="0" i="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4Q</a:t>
            </a:r>
            <a:br>
              <a:rPr lang="pl-PL" sz="3600" b="0" i="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pl-PL" sz="3600" b="0" i="1" noProof="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2023</a:t>
            </a:r>
          </a:p>
        </p:txBody>
      </p:sp>
      <p:pic>
        <p:nvPicPr>
          <p:cNvPr id="24" name="Grafika 19">
            <a:extLst>
              <a:ext uri="{FF2B5EF4-FFF2-40B4-BE49-F238E27FC236}">
                <a16:creationId xmlns:a16="http://schemas.microsoft.com/office/drawing/2014/main" id="{C499EC20-F686-05FF-D1AE-8F76DD6B64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40205" y="2653445"/>
            <a:ext cx="1717388" cy="1717388"/>
          </a:xfrm>
          <a:prstGeom prst="rect">
            <a:avLst/>
          </a:prstGeom>
        </p:spPr>
      </p:pic>
      <p:sp>
        <p:nvSpPr>
          <p:cNvPr id="26" name="Google Shape;829;p45">
            <a:extLst>
              <a:ext uri="{FF2B5EF4-FFF2-40B4-BE49-F238E27FC236}">
                <a16:creationId xmlns:a16="http://schemas.microsoft.com/office/drawing/2014/main" id="{DE44D810-9839-12D4-A681-0CD035340215}"/>
              </a:ext>
            </a:extLst>
          </p:cNvPr>
          <p:cNvSpPr txBox="1">
            <a:spLocks/>
          </p:cNvSpPr>
          <p:nvPr/>
        </p:nvSpPr>
        <p:spPr>
          <a:xfrm>
            <a:off x="19468168" y="2786161"/>
            <a:ext cx="2252020" cy="1227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33" name="Rectangle 32">
            <a:extLst>
              <a:ext uri="{FF2B5EF4-FFF2-40B4-BE49-F238E27FC236}">
                <a16:creationId xmlns:a16="http://schemas.microsoft.com/office/drawing/2014/main" id="{8B8937D9-CF2A-66B0-16EA-A7D20557097D}"/>
              </a:ext>
            </a:extLst>
          </p:cNvPr>
          <p:cNvSpPr/>
          <p:nvPr/>
        </p:nvSpPr>
        <p:spPr>
          <a:xfrm>
            <a:off x="4847312" y="4103336"/>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35" name="TextBox 34">
            <a:extLst>
              <a:ext uri="{FF2B5EF4-FFF2-40B4-BE49-F238E27FC236}">
                <a16:creationId xmlns:a16="http://schemas.microsoft.com/office/drawing/2014/main" id="{6F0EF85B-6474-348E-22D3-CAA39C03011F}"/>
              </a:ext>
            </a:extLst>
          </p:cNvPr>
          <p:cNvSpPr txBox="1"/>
          <p:nvPr/>
        </p:nvSpPr>
        <p:spPr>
          <a:xfrm>
            <a:off x="1813648" y="5120332"/>
            <a:ext cx="6221300" cy="2862322"/>
          </a:xfrm>
          <a:prstGeom prst="rect">
            <a:avLst/>
          </a:prstGeom>
          <a:noFill/>
        </p:spPr>
        <p:txBody>
          <a:bodyPr wrap="square">
            <a:spAutoFit/>
          </a:bodyPr>
          <a:lstStyle/>
          <a:p>
            <a:pPr lvl="0"/>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Amendment</a:t>
            </a: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to the test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protocol</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lvl="0"/>
            <a:br>
              <a:rPr lang="pl-PL"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Extension to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all</a:t>
            </a: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types</a:t>
            </a:r>
            <a:r>
              <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of CIED </a:t>
            </a:r>
            <a:r>
              <a:rPr lang="pl-PL" sz="3600" noProof="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equipment</a:t>
            </a:r>
            <a:endParaRPr lang="pl-PL"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Google Shape;827;p45">
            <a:extLst>
              <a:ext uri="{FF2B5EF4-FFF2-40B4-BE49-F238E27FC236}">
                <a16:creationId xmlns:a16="http://schemas.microsoft.com/office/drawing/2014/main" id="{76B466ED-703D-A35A-585F-773DF2C547C2}"/>
              </a:ext>
            </a:extLst>
          </p:cNvPr>
          <p:cNvSpPr txBox="1">
            <a:spLocks/>
          </p:cNvSpPr>
          <p:nvPr/>
        </p:nvSpPr>
        <p:spPr>
          <a:xfrm>
            <a:off x="18004966" y="5006131"/>
            <a:ext cx="5178424" cy="2599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Font typeface="Arial"/>
              <a:buNone/>
            </a:pPr>
            <a:r>
              <a:rPr lang="pl-PL" sz="3600" noProof="0" dirty="0">
                <a:solidFill>
                  <a:srgbClr val="0E3D69"/>
                </a:solidFill>
                <a:latin typeface="Helvetica Neue"/>
                <a:ea typeface="Helvetica Neue" panose="02000503000000020004" pitchFamily="2" charset="0"/>
                <a:cs typeface="Helvetica Neue" panose="02000503000000020004" pitchFamily="2" charset="0"/>
              </a:rPr>
              <a:t>interim </a:t>
            </a:r>
            <a:r>
              <a:rPr lang="pl-PL" sz="3600" noProof="0" dirty="0" err="1">
                <a:solidFill>
                  <a:srgbClr val="0E3D69"/>
                </a:solidFill>
                <a:latin typeface="Helvetica Neue"/>
                <a:ea typeface="Helvetica Neue" panose="02000503000000020004" pitchFamily="2" charset="0"/>
                <a:cs typeface="Helvetica Neue" panose="02000503000000020004" pitchFamily="2" charset="0"/>
              </a:rPr>
              <a:t>analysis</a:t>
            </a:r>
            <a:endParaRPr lang="pl-PL" sz="3600" noProof="0" dirty="0">
              <a:solidFill>
                <a:srgbClr val="0E3D69"/>
              </a:solidFill>
              <a:latin typeface="Helvetica Neue"/>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73BA94AC-A56F-DF84-241B-7425501A8F9C}"/>
              </a:ext>
            </a:extLst>
          </p:cNvPr>
          <p:cNvSpPr/>
          <p:nvPr/>
        </p:nvSpPr>
        <p:spPr>
          <a:xfrm>
            <a:off x="20595824" y="4126344"/>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grpSp>
        <p:nvGrpSpPr>
          <p:cNvPr id="3" name="Group 2">
            <a:extLst>
              <a:ext uri="{FF2B5EF4-FFF2-40B4-BE49-F238E27FC236}">
                <a16:creationId xmlns:a16="http://schemas.microsoft.com/office/drawing/2014/main" id="{8FFCEFF6-80D4-B9FB-9329-31C08D0C66EF}"/>
              </a:ext>
            </a:extLst>
          </p:cNvPr>
          <p:cNvGrpSpPr/>
          <p:nvPr/>
        </p:nvGrpSpPr>
        <p:grpSpPr>
          <a:xfrm>
            <a:off x="1187027" y="10746986"/>
            <a:ext cx="22009946" cy="2438770"/>
            <a:chOff x="-6526948" y="8624112"/>
            <a:chExt cx="18689558" cy="2070861"/>
          </a:xfrm>
        </p:grpSpPr>
        <p:pic>
          <p:nvPicPr>
            <p:cNvPr id="10" name="Picture 9" descr="A group of round icons with text&#10;&#10;Description automatically generated">
              <a:extLst>
                <a:ext uri="{FF2B5EF4-FFF2-40B4-BE49-F238E27FC236}">
                  <a16:creationId xmlns:a16="http://schemas.microsoft.com/office/drawing/2014/main" id="{3943383D-10A0-678E-89EC-54C2AC64A1C5}"/>
                </a:ext>
              </a:extLst>
            </p:cNvPr>
            <p:cNvPicPr>
              <a:picLocks noChangeAspect="1"/>
            </p:cNvPicPr>
            <p:nvPr/>
          </p:nvPicPr>
          <p:blipFill rotWithShape="1">
            <a:blip r:embed="rId5">
              <a:extLst>
                <a:ext uri="{28A0092B-C50C-407E-A947-70E740481C1C}">
                  <a14:useLocalDpi xmlns:a14="http://schemas.microsoft.com/office/drawing/2010/main" val="0"/>
                </a:ext>
              </a:extLst>
            </a:blip>
            <a:srcRect l="110" t="1" r="283" b="66713"/>
            <a:stretch/>
          </p:blipFill>
          <p:spPr>
            <a:xfrm>
              <a:off x="-6526948" y="8742295"/>
              <a:ext cx="6590077" cy="1952678"/>
            </a:xfrm>
            <a:prstGeom prst="rect">
              <a:avLst/>
            </a:prstGeom>
          </p:spPr>
        </p:pic>
        <p:pic>
          <p:nvPicPr>
            <p:cNvPr id="16" name="Picture 15" descr="A group of round icons with text&#10;&#10;Description automatically generated">
              <a:extLst>
                <a:ext uri="{FF2B5EF4-FFF2-40B4-BE49-F238E27FC236}">
                  <a16:creationId xmlns:a16="http://schemas.microsoft.com/office/drawing/2014/main" id="{9BD6C6BF-5628-30A9-B4CB-4D3E3A058944}"/>
                </a:ext>
              </a:extLst>
            </p:cNvPr>
            <p:cNvPicPr>
              <a:picLocks noChangeAspect="1"/>
            </p:cNvPicPr>
            <p:nvPr/>
          </p:nvPicPr>
          <p:blipFill rotWithShape="1">
            <a:blip r:embed="rId5">
              <a:extLst>
                <a:ext uri="{28A0092B-C50C-407E-A947-70E740481C1C}">
                  <a14:useLocalDpi xmlns:a14="http://schemas.microsoft.com/office/drawing/2010/main" val="0"/>
                </a:ext>
              </a:extLst>
            </a:blip>
            <a:srcRect l="539" t="64725" r="-144" b="1989"/>
            <a:stretch/>
          </p:blipFill>
          <p:spPr>
            <a:xfrm>
              <a:off x="3184672" y="8654628"/>
              <a:ext cx="6590077" cy="1952678"/>
            </a:xfrm>
            <a:prstGeom prst="rect">
              <a:avLst/>
            </a:prstGeom>
          </p:spPr>
        </p:pic>
        <p:pic>
          <p:nvPicPr>
            <p:cNvPr id="17" name="Picture 16" descr="A group of round icons with text&#10;&#10;Description automatically generated">
              <a:extLst>
                <a:ext uri="{FF2B5EF4-FFF2-40B4-BE49-F238E27FC236}">
                  <a16:creationId xmlns:a16="http://schemas.microsoft.com/office/drawing/2014/main" id="{04FE4779-9A47-EC30-CD8B-17BDE23F0E32}"/>
                </a:ext>
              </a:extLst>
            </p:cNvPr>
            <p:cNvPicPr>
              <a:picLocks noChangeAspect="1"/>
            </p:cNvPicPr>
            <p:nvPr/>
          </p:nvPicPr>
          <p:blipFill rotWithShape="1">
            <a:blip r:embed="rId5">
              <a:extLst>
                <a:ext uri="{28A0092B-C50C-407E-A947-70E740481C1C}">
                  <a14:useLocalDpi xmlns:a14="http://schemas.microsoft.com/office/drawing/2010/main" val="0"/>
                </a:ext>
              </a:extLst>
            </a:blip>
            <a:srcRect l="72030" t="32240" r="138" b="34474"/>
            <a:stretch/>
          </p:blipFill>
          <p:spPr>
            <a:xfrm>
              <a:off x="752406" y="8624112"/>
              <a:ext cx="1841403" cy="1952678"/>
            </a:xfrm>
            <a:prstGeom prst="rect">
              <a:avLst/>
            </a:prstGeom>
          </p:spPr>
        </p:pic>
        <p:pic>
          <p:nvPicPr>
            <p:cNvPr id="18" name="Picture 17" descr="A group of round icons with text&#10;&#10;Description automatically generated">
              <a:extLst>
                <a:ext uri="{FF2B5EF4-FFF2-40B4-BE49-F238E27FC236}">
                  <a16:creationId xmlns:a16="http://schemas.microsoft.com/office/drawing/2014/main" id="{45E344C1-D27F-FF6B-A3AC-2F78AFD86FF3}"/>
                </a:ext>
              </a:extLst>
            </p:cNvPr>
            <p:cNvPicPr>
              <a:picLocks noChangeAspect="1"/>
            </p:cNvPicPr>
            <p:nvPr/>
          </p:nvPicPr>
          <p:blipFill rotWithShape="1">
            <a:blip r:embed="rId5">
              <a:extLst>
                <a:ext uri="{28A0092B-C50C-407E-A947-70E740481C1C}">
                  <a14:useLocalDpi xmlns:a14="http://schemas.microsoft.com/office/drawing/2010/main" val="0"/>
                </a:ext>
              </a:extLst>
            </a:blip>
            <a:srcRect l="-4359" t="32631" r="76527" b="34083"/>
            <a:stretch/>
          </p:blipFill>
          <p:spPr>
            <a:xfrm>
              <a:off x="10321207" y="8650502"/>
              <a:ext cx="1841403" cy="1952678"/>
            </a:xfrm>
            <a:prstGeom prst="rect">
              <a:avLst/>
            </a:prstGeom>
          </p:spPr>
        </p:pic>
      </p:grpSp>
      <p:sp>
        <p:nvSpPr>
          <p:cNvPr id="40" name="Rectangle 39">
            <a:extLst>
              <a:ext uri="{FF2B5EF4-FFF2-40B4-BE49-F238E27FC236}">
                <a16:creationId xmlns:a16="http://schemas.microsoft.com/office/drawing/2014/main" id="{3EACB6C1-58D1-2E0E-4BC7-0231BBB265A3}"/>
              </a:ext>
            </a:extLst>
          </p:cNvPr>
          <p:cNvSpPr/>
          <p:nvPr/>
        </p:nvSpPr>
        <p:spPr>
          <a:xfrm>
            <a:off x="20712984" y="746033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41" name="TextBox 40">
            <a:extLst>
              <a:ext uri="{FF2B5EF4-FFF2-40B4-BE49-F238E27FC236}">
                <a16:creationId xmlns:a16="http://schemas.microsoft.com/office/drawing/2014/main" id="{DEAA6A16-047F-72EA-B90D-C54070C04968}"/>
              </a:ext>
            </a:extLst>
          </p:cNvPr>
          <p:cNvSpPr txBox="1"/>
          <p:nvPr/>
        </p:nvSpPr>
        <p:spPr>
          <a:xfrm>
            <a:off x="16890658" y="8505217"/>
            <a:ext cx="7644652" cy="1200329"/>
          </a:xfrm>
          <a:prstGeom prst="rect">
            <a:avLst/>
          </a:prstGeom>
          <a:noFill/>
        </p:spPr>
        <p:txBody>
          <a:bodyPr wrap="square">
            <a:spAutoFit/>
          </a:bodyPr>
          <a:lstStyle/>
          <a:p>
            <a:r>
              <a:rPr lang="pl-PL" sz="3600" noProof="0" dirty="0">
                <a:solidFill>
                  <a:srgbClr val="0E3D69"/>
                </a:solidFill>
                <a:latin typeface="Helvetica Neue"/>
                <a:ea typeface="Helvetica Neue" panose="02000503000000020004" pitchFamily="2" charset="0"/>
                <a:cs typeface="Helvetica Neue" panose="02000503000000020004" pitchFamily="2" charset="0"/>
              </a:rPr>
              <a:t>CE </a:t>
            </a:r>
            <a:r>
              <a:rPr lang="pl-PL" sz="3600" noProof="0" dirty="0" err="1">
                <a:solidFill>
                  <a:srgbClr val="0E3D69"/>
                </a:solidFill>
                <a:latin typeface="Helvetica Neue"/>
                <a:ea typeface="Helvetica Neue" panose="02000503000000020004" pitchFamily="2" charset="0"/>
                <a:cs typeface="Helvetica Neue" panose="02000503000000020004" pitchFamily="2" charset="0"/>
              </a:rPr>
              <a:t>Certification</a:t>
            </a:r>
            <a:br>
              <a:rPr lang="pl-PL" sz="3600" noProof="0" dirty="0">
                <a:solidFill>
                  <a:srgbClr val="0E3D69"/>
                </a:solidFill>
                <a:latin typeface="Helvetica Neue"/>
                <a:ea typeface="Helvetica Neue" panose="02000503000000020004" pitchFamily="2" charset="0"/>
                <a:cs typeface="Helvetica Neue" panose="02000503000000020004" pitchFamily="2" charset="0"/>
              </a:rPr>
            </a:br>
            <a:r>
              <a:rPr lang="pl-PL" sz="3600" noProof="0" dirty="0" err="1">
                <a:solidFill>
                  <a:srgbClr val="0E3D69"/>
                </a:solidFill>
                <a:latin typeface="Helvetica Neue"/>
                <a:ea typeface="Helvetica Neue" panose="02000503000000020004" pitchFamily="2" charset="0"/>
                <a:cs typeface="Helvetica Neue" panose="02000503000000020004" pitchFamily="2" charset="0"/>
              </a:rPr>
              <a:t>granted</a:t>
            </a:r>
            <a:endParaRPr lang="pl-PL" sz="3600" noProof="0" dirty="0">
              <a:solidFill>
                <a:srgbClr val="0E3D69"/>
              </a:solidFill>
              <a:latin typeface="Helvetica Neue"/>
              <a:ea typeface="Helvetica Neue" panose="02000503000000020004" pitchFamily="2" charset="0"/>
              <a:cs typeface="Helvetica Neue" panose="02000503000000020004" pitchFamily="2" charset="0"/>
            </a:endParaRPr>
          </a:p>
        </p:txBody>
      </p:sp>
      <p:pic>
        <p:nvPicPr>
          <p:cNvPr id="43" name="Grafika 19">
            <a:extLst>
              <a:ext uri="{FF2B5EF4-FFF2-40B4-BE49-F238E27FC236}">
                <a16:creationId xmlns:a16="http://schemas.microsoft.com/office/drawing/2014/main" id="{EFA08E14-75AE-CF30-B031-20BF2C07E4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54290" y="5900899"/>
            <a:ext cx="1717388" cy="1717388"/>
          </a:xfrm>
          <a:prstGeom prst="rect">
            <a:avLst/>
          </a:prstGeom>
        </p:spPr>
      </p:pic>
      <p:sp>
        <p:nvSpPr>
          <p:cNvPr id="44" name="Google Shape;829;p45">
            <a:extLst>
              <a:ext uri="{FF2B5EF4-FFF2-40B4-BE49-F238E27FC236}">
                <a16:creationId xmlns:a16="http://schemas.microsoft.com/office/drawing/2014/main" id="{655013C2-2841-B2ED-5B63-562852612998}"/>
              </a:ext>
            </a:extLst>
          </p:cNvPr>
          <p:cNvSpPr txBox="1">
            <a:spLocks/>
          </p:cNvSpPr>
          <p:nvPr/>
        </p:nvSpPr>
        <p:spPr>
          <a:xfrm>
            <a:off x="19588966" y="6044684"/>
            <a:ext cx="2252020" cy="1156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pl-PL"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Q</a:t>
            </a:r>
            <a:b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45" name="Rectangle 44">
            <a:extLst>
              <a:ext uri="{FF2B5EF4-FFF2-40B4-BE49-F238E27FC236}">
                <a16:creationId xmlns:a16="http://schemas.microsoft.com/office/drawing/2014/main" id="{3774A22D-5C7F-E83D-1DCF-51B615073C8D}"/>
              </a:ext>
            </a:extLst>
          </p:cNvPr>
          <p:cNvSpPr/>
          <p:nvPr/>
        </p:nvSpPr>
        <p:spPr>
          <a:xfrm>
            <a:off x="11918232" y="746033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46" name="TextBox 45">
            <a:extLst>
              <a:ext uri="{FF2B5EF4-FFF2-40B4-BE49-F238E27FC236}">
                <a16:creationId xmlns:a16="http://schemas.microsoft.com/office/drawing/2014/main" id="{CD7F59E9-33DD-0EB9-0FF3-F47AD9B9252C}"/>
              </a:ext>
            </a:extLst>
          </p:cNvPr>
          <p:cNvSpPr txBox="1"/>
          <p:nvPr/>
        </p:nvSpPr>
        <p:spPr>
          <a:xfrm>
            <a:off x="9259498" y="8505217"/>
            <a:ext cx="5380153" cy="1754326"/>
          </a:xfrm>
          <a:prstGeom prst="rect">
            <a:avLst/>
          </a:prstGeom>
          <a:noFill/>
        </p:spPr>
        <p:txBody>
          <a:bodyPr wrap="square">
            <a:spAutoFit/>
          </a:bodyPr>
          <a:lstStyle/>
          <a:p>
            <a:r>
              <a:rPr lang="pl-PL" sz="3600" dirty="0" err="1">
                <a:solidFill>
                  <a:srgbClr val="0E3D69"/>
                </a:solidFill>
                <a:latin typeface="Helvetica Neue"/>
                <a:ea typeface="Helvetica Neue" panose="02000503000000020004" pitchFamily="2" charset="0"/>
                <a:cs typeface="Helvetica Neue" panose="02000503000000020004" pitchFamily="2" charset="0"/>
              </a:rPr>
              <a:t>Initiation</a:t>
            </a:r>
            <a:r>
              <a:rPr lang="pl-PL" sz="3600" dirty="0">
                <a:solidFill>
                  <a:srgbClr val="0E3D69"/>
                </a:solidFill>
                <a:latin typeface="Helvetica Neue"/>
                <a:ea typeface="Helvetica Neue" panose="02000503000000020004" pitchFamily="2" charset="0"/>
                <a:cs typeface="Helvetica Neue" panose="02000503000000020004" pitchFamily="2" charset="0"/>
              </a:rPr>
              <a:t> of</a:t>
            </a:r>
            <a:br>
              <a:rPr lang="pl-PL" sz="3600" dirty="0">
                <a:solidFill>
                  <a:srgbClr val="0E3D69"/>
                </a:solidFill>
                <a:latin typeface="Helvetica Neue"/>
                <a:ea typeface="Helvetica Neue" panose="02000503000000020004" pitchFamily="2" charset="0"/>
                <a:cs typeface="Helvetica Neue" panose="02000503000000020004" pitchFamily="2" charset="0"/>
              </a:rPr>
            </a:br>
            <a:r>
              <a:rPr lang="pl-PL" sz="3600" dirty="0">
                <a:solidFill>
                  <a:srgbClr val="0E3D69"/>
                </a:solidFill>
                <a:latin typeface="Helvetica Neue"/>
                <a:ea typeface="Helvetica Neue" panose="02000503000000020004" pitchFamily="2" charset="0"/>
                <a:cs typeface="Helvetica Neue" panose="02000503000000020004" pitchFamily="2" charset="0"/>
              </a:rPr>
              <a:t>CE </a:t>
            </a:r>
            <a:r>
              <a:rPr lang="pl-PL" sz="3600" dirty="0" err="1">
                <a:solidFill>
                  <a:srgbClr val="0E3D69"/>
                </a:solidFill>
                <a:latin typeface="Helvetica Neue"/>
                <a:ea typeface="Helvetica Neue" panose="02000503000000020004" pitchFamily="2" charset="0"/>
                <a:cs typeface="Helvetica Neue" panose="02000503000000020004" pitchFamily="2" charset="0"/>
              </a:rPr>
              <a:t>certification</a:t>
            </a:r>
            <a:br>
              <a:rPr lang="pl-PL" sz="3600" dirty="0">
                <a:solidFill>
                  <a:srgbClr val="0E3D69"/>
                </a:solidFill>
                <a:latin typeface="Helvetica Neue"/>
                <a:ea typeface="Helvetica Neue" panose="02000503000000020004" pitchFamily="2" charset="0"/>
                <a:cs typeface="Helvetica Neue" panose="02000503000000020004" pitchFamily="2" charset="0"/>
              </a:rPr>
            </a:br>
            <a:r>
              <a:rPr lang="pl-PL" sz="3600" dirty="0">
                <a:solidFill>
                  <a:srgbClr val="0E3D69"/>
                </a:solidFill>
                <a:latin typeface="Helvetica Neue"/>
                <a:ea typeface="Helvetica Neue" panose="02000503000000020004" pitchFamily="2" charset="0"/>
                <a:cs typeface="Helvetica Neue" panose="02000503000000020004" pitchFamily="2" charset="0"/>
              </a:rPr>
              <a:t>on a </a:t>
            </a:r>
            <a:r>
              <a:rPr lang="pl-PL" sz="3600" dirty="0" err="1">
                <a:solidFill>
                  <a:srgbClr val="0E3D69"/>
                </a:solidFill>
                <a:latin typeface="Helvetica Neue"/>
                <a:ea typeface="Helvetica Neue" panose="02000503000000020004" pitchFamily="2" charset="0"/>
                <a:cs typeface="Helvetica Neue" panose="02000503000000020004" pitchFamily="2" charset="0"/>
              </a:rPr>
              <a:t>comparator</a:t>
            </a:r>
            <a:r>
              <a:rPr lang="pl-PL" sz="3600" dirty="0">
                <a:solidFill>
                  <a:srgbClr val="0E3D69"/>
                </a:solidFill>
                <a:latin typeface="Helvetica Neue"/>
                <a:ea typeface="Helvetica Neue" panose="02000503000000020004" pitchFamily="2" charset="0"/>
                <a:cs typeface="Helvetica Neue" panose="02000503000000020004" pitchFamily="2" charset="0"/>
              </a:rPr>
              <a:t> </a:t>
            </a:r>
            <a:r>
              <a:rPr lang="pl-PL" sz="3600" dirty="0" err="1">
                <a:solidFill>
                  <a:srgbClr val="0E3D69"/>
                </a:solidFill>
                <a:latin typeface="Helvetica Neue"/>
                <a:ea typeface="Helvetica Neue" panose="02000503000000020004" pitchFamily="2" charset="0"/>
                <a:cs typeface="Helvetica Neue" panose="02000503000000020004" pitchFamily="2" charset="0"/>
              </a:rPr>
              <a:t>basis</a:t>
            </a:r>
            <a:endParaRPr lang="pl-PL" sz="3600" dirty="0">
              <a:solidFill>
                <a:srgbClr val="0E3D69"/>
              </a:solidFill>
              <a:latin typeface="Helvetica Neue"/>
              <a:ea typeface="Helvetica Neue" panose="02000503000000020004" pitchFamily="2" charset="0"/>
              <a:cs typeface="Helvetica Neue" panose="02000503000000020004" pitchFamily="2" charset="0"/>
            </a:endParaRPr>
          </a:p>
        </p:txBody>
      </p:sp>
      <p:pic>
        <p:nvPicPr>
          <p:cNvPr id="47" name="Grafika 19">
            <a:extLst>
              <a:ext uri="{FF2B5EF4-FFF2-40B4-BE49-F238E27FC236}">
                <a16:creationId xmlns:a16="http://schemas.microsoft.com/office/drawing/2014/main" id="{BCC3A48E-05CC-8F18-3213-0826D7E279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59538" y="5900899"/>
            <a:ext cx="1717388" cy="1717388"/>
          </a:xfrm>
          <a:prstGeom prst="rect">
            <a:avLst/>
          </a:prstGeom>
        </p:spPr>
      </p:pic>
      <p:sp>
        <p:nvSpPr>
          <p:cNvPr id="48" name="Google Shape;829;p45">
            <a:extLst>
              <a:ext uri="{FF2B5EF4-FFF2-40B4-BE49-F238E27FC236}">
                <a16:creationId xmlns:a16="http://schemas.microsoft.com/office/drawing/2014/main" id="{2B088BE9-2ADF-1ABF-579E-110272CD9608}"/>
              </a:ext>
            </a:extLst>
          </p:cNvPr>
          <p:cNvSpPr txBox="1">
            <a:spLocks/>
          </p:cNvSpPr>
          <p:nvPr/>
        </p:nvSpPr>
        <p:spPr>
          <a:xfrm>
            <a:off x="10794214" y="6044684"/>
            <a:ext cx="2252020" cy="1156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2024</a:t>
            </a:r>
          </a:p>
        </p:txBody>
      </p:sp>
      <p:sp>
        <p:nvSpPr>
          <p:cNvPr id="49" name="Rectangle 48">
            <a:extLst>
              <a:ext uri="{FF2B5EF4-FFF2-40B4-BE49-F238E27FC236}">
                <a16:creationId xmlns:a16="http://schemas.microsoft.com/office/drawing/2014/main" id="{969C1132-ACE6-CCB7-361A-05459396F69C}"/>
              </a:ext>
            </a:extLst>
          </p:cNvPr>
          <p:cNvSpPr/>
          <p:nvPr/>
        </p:nvSpPr>
        <p:spPr>
          <a:xfrm>
            <a:off x="16407215" y="746033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50" name="TextBox 49">
            <a:extLst>
              <a:ext uri="{FF2B5EF4-FFF2-40B4-BE49-F238E27FC236}">
                <a16:creationId xmlns:a16="http://schemas.microsoft.com/office/drawing/2014/main" id="{D90996E7-C8C1-4301-3690-C1139B99C513}"/>
              </a:ext>
            </a:extLst>
          </p:cNvPr>
          <p:cNvSpPr txBox="1"/>
          <p:nvPr/>
        </p:nvSpPr>
        <p:spPr>
          <a:xfrm>
            <a:off x="13748481" y="8505217"/>
            <a:ext cx="5380153" cy="1200329"/>
          </a:xfrm>
          <a:prstGeom prst="rect">
            <a:avLst/>
          </a:prstGeom>
          <a:noFill/>
        </p:spPr>
        <p:txBody>
          <a:bodyPr wrap="square">
            <a:spAutoFit/>
          </a:bodyPr>
          <a:lstStyle/>
          <a:p>
            <a:r>
              <a:rPr lang="pl-PL" sz="3600" noProof="0" dirty="0">
                <a:solidFill>
                  <a:srgbClr val="0E3D69"/>
                </a:solidFill>
                <a:latin typeface="Helvetica Neue"/>
                <a:ea typeface="Helvetica Neue" panose="02000503000000020004" pitchFamily="2" charset="0"/>
                <a:cs typeface="Helvetica Neue" panose="02000503000000020004" pitchFamily="2" charset="0"/>
              </a:rPr>
              <a:t>MDR </a:t>
            </a:r>
            <a:r>
              <a:rPr lang="pl-PL" sz="3600" dirty="0">
                <a:solidFill>
                  <a:srgbClr val="0E3D69"/>
                </a:solidFill>
                <a:latin typeface="Helvetica Neue"/>
                <a:ea typeface="Helvetica Neue" panose="02000503000000020004" pitchFamily="2" charset="0"/>
                <a:cs typeface="Helvetica Neue" panose="02000503000000020004" pitchFamily="2" charset="0"/>
              </a:rPr>
              <a:t>a</a:t>
            </a:r>
            <a:r>
              <a:rPr lang="pl-PL" sz="3600" noProof="0" dirty="0" err="1">
                <a:solidFill>
                  <a:srgbClr val="0E3D69"/>
                </a:solidFill>
                <a:latin typeface="Helvetica Neue"/>
                <a:ea typeface="Helvetica Neue" panose="02000503000000020004" pitchFamily="2" charset="0"/>
                <a:cs typeface="Helvetica Neue" panose="02000503000000020004" pitchFamily="2" charset="0"/>
              </a:rPr>
              <a:t>udit</a:t>
            </a:r>
            <a:br>
              <a:rPr lang="pl-PL" sz="3600" dirty="0">
                <a:solidFill>
                  <a:srgbClr val="0E3D69"/>
                </a:solidFill>
                <a:latin typeface="Helvetica Neue"/>
                <a:ea typeface="Helvetica Neue" panose="02000503000000020004" pitchFamily="2" charset="0"/>
                <a:cs typeface="Helvetica Neue" panose="02000503000000020004" pitchFamily="2" charset="0"/>
              </a:rPr>
            </a:br>
            <a:r>
              <a:rPr lang="pl-PL" sz="3600" dirty="0">
                <a:solidFill>
                  <a:srgbClr val="0E3D69"/>
                </a:solidFill>
                <a:latin typeface="Helvetica Neue"/>
                <a:ea typeface="Helvetica Neue" panose="02000503000000020004" pitchFamily="2" charset="0"/>
                <a:cs typeface="Helvetica Neue" panose="02000503000000020004" pitchFamily="2" charset="0"/>
              </a:rPr>
              <a:t>+ ISO 13485</a:t>
            </a:r>
            <a:endParaRPr lang="pl-PL" sz="3600" noProof="0" dirty="0">
              <a:solidFill>
                <a:srgbClr val="0E3D69"/>
              </a:solidFill>
              <a:latin typeface="Helvetica Neue"/>
              <a:ea typeface="Helvetica Neue" panose="02000503000000020004" pitchFamily="2" charset="0"/>
              <a:cs typeface="Helvetica Neue" panose="02000503000000020004" pitchFamily="2" charset="0"/>
            </a:endParaRPr>
          </a:p>
        </p:txBody>
      </p:sp>
      <p:pic>
        <p:nvPicPr>
          <p:cNvPr id="51" name="Grafika 19">
            <a:extLst>
              <a:ext uri="{FF2B5EF4-FFF2-40B4-BE49-F238E27FC236}">
                <a16:creationId xmlns:a16="http://schemas.microsoft.com/office/drawing/2014/main" id="{327226E8-F1CF-A828-99B3-04D92FA37D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48521" y="5900899"/>
            <a:ext cx="1717388" cy="1717388"/>
          </a:xfrm>
          <a:prstGeom prst="rect">
            <a:avLst/>
          </a:prstGeom>
        </p:spPr>
      </p:pic>
      <p:sp>
        <p:nvSpPr>
          <p:cNvPr id="52" name="Google Shape;829;p45">
            <a:extLst>
              <a:ext uri="{FF2B5EF4-FFF2-40B4-BE49-F238E27FC236}">
                <a16:creationId xmlns:a16="http://schemas.microsoft.com/office/drawing/2014/main" id="{E978CAFE-EE51-146A-94BF-1FC15D55280B}"/>
              </a:ext>
            </a:extLst>
          </p:cNvPr>
          <p:cNvSpPr txBox="1">
            <a:spLocks/>
          </p:cNvSpPr>
          <p:nvPr/>
        </p:nvSpPr>
        <p:spPr>
          <a:xfrm>
            <a:off x="15283197" y="6044684"/>
            <a:ext cx="2252020" cy="1156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pl-PL"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a:t>
            </a: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Q</a:t>
            </a:r>
            <a:b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pl-PL" sz="3600" b="0" i="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2024</a:t>
            </a:r>
          </a:p>
        </p:txBody>
      </p:sp>
      <p:sp>
        <p:nvSpPr>
          <p:cNvPr id="5" name="TextBox 4">
            <a:extLst>
              <a:ext uri="{FF2B5EF4-FFF2-40B4-BE49-F238E27FC236}">
                <a16:creationId xmlns:a16="http://schemas.microsoft.com/office/drawing/2014/main" id="{0A305799-9679-6979-6067-E96E78C168AB}"/>
              </a:ext>
            </a:extLst>
          </p:cNvPr>
          <p:cNvSpPr txBox="1"/>
          <p:nvPr/>
        </p:nvSpPr>
        <p:spPr>
          <a:xfrm>
            <a:off x="2010404" y="1359623"/>
            <a:ext cx="22233529" cy="769441"/>
          </a:xfrm>
          <a:prstGeom prst="rect">
            <a:avLst/>
          </a:prstGeom>
          <a:noFill/>
        </p:spPr>
        <p:txBody>
          <a:bodyPr wrap="square" rtlCol="0">
            <a:spAutoFit/>
          </a:bodyPr>
          <a:lstStyle/>
          <a:p>
            <a:pPr algn="l"/>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PacePress project progress</a:t>
            </a:r>
          </a:p>
        </p:txBody>
      </p:sp>
      <p:sp>
        <p:nvSpPr>
          <p:cNvPr id="12" name="Tytuł 15">
            <a:extLst>
              <a:ext uri="{FF2B5EF4-FFF2-40B4-BE49-F238E27FC236}">
                <a16:creationId xmlns:a16="http://schemas.microsoft.com/office/drawing/2014/main" id="{8E4282BB-95AA-4412-3D3B-0C7380E33248}"/>
              </a:ext>
            </a:extLst>
          </p:cNvPr>
          <p:cNvSpPr txBox="1">
            <a:spLocks/>
          </p:cNvSpPr>
          <p:nvPr/>
        </p:nvSpPr>
        <p:spPr>
          <a:xfrm>
            <a:off x="2010405" y="52030"/>
            <a:ext cx="5143500"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dirty="0">
                <a:solidFill>
                  <a:srgbClr val="00A5BA"/>
                </a:solidFill>
                <a:latin typeface="Helvetica" pitchFamily="2" charset="0"/>
              </a:rPr>
              <a:t>PACEPRESS</a:t>
            </a:r>
            <a:endParaRPr lang="pl-PL" sz="4000" dirty="0">
              <a:latin typeface="Helvetica" pitchFamily="2" charset="0"/>
            </a:endParaRPr>
          </a:p>
        </p:txBody>
      </p:sp>
    </p:spTree>
    <p:extLst>
      <p:ext uri="{BB962C8B-B14F-4D97-AF65-F5344CB8AC3E}">
        <p14:creationId xmlns:p14="http://schemas.microsoft.com/office/powerpoint/2010/main" val="498038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2" name="TextBox 1">
            <a:extLst>
              <a:ext uri="{FF2B5EF4-FFF2-40B4-BE49-F238E27FC236}">
                <a16:creationId xmlns:a16="http://schemas.microsoft.com/office/drawing/2014/main" id="{9B573EE3-ECAC-0AA9-45D8-4B2E3CB9CD97}"/>
              </a:ext>
            </a:extLst>
          </p:cNvPr>
          <p:cNvSpPr txBox="1"/>
          <p:nvPr/>
        </p:nvSpPr>
        <p:spPr>
          <a:xfrm>
            <a:off x="2010406" y="1277826"/>
            <a:ext cx="10181594" cy="769441"/>
          </a:xfrm>
          <a:prstGeom prst="rect">
            <a:avLst/>
          </a:prstGeom>
          <a:noFill/>
        </p:spPr>
        <p:txBody>
          <a:bodyPr wrap="square" lIns="91440" tIns="45720" rIns="91440" bIns="45720" rtlCol="0" anchor="t">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WOUNDCARE MARKET VALUE</a:t>
            </a:r>
          </a:p>
        </p:txBody>
      </p:sp>
      <p:grpSp>
        <p:nvGrpSpPr>
          <p:cNvPr id="17" name="Group 16">
            <a:extLst>
              <a:ext uri="{FF2B5EF4-FFF2-40B4-BE49-F238E27FC236}">
                <a16:creationId xmlns:a16="http://schemas.microsoft.com/office/drawing/2014/main" id="{67DD61B5-39E4-B002-CE9C-D6F513813FA5}"/>
              </a:ext>
            </a:extLst>
          </p:cNvPr>
          <p:cNvGrpSpPr/>
          <p:nvPr/>
        </p:nvGrpSpPr>
        <p:grpSpPr>
          <a:xfrm>
            <a:off x="2319702" y="2349232"/>
            <a:ext cx="8984015" cy="4223834"/>
            <a:chOff x="3682070" y="1172044"/>
            <a:chExt cx="5182400" cy="3749510"/>
          </a:xfrm>
        </p:grpSpPr>
        <p:graphicFrame>
          <p:nvGraphicFramePr>
            <p:cNvPr id="20" name="2D Line Chart">
              <a:extLst>
                <a:ext uri="{FF2B5EF4-FFF2-40B4-BE49-F238E27FC236}">
                  <a16:creationId xmlns:a16="http://schemas.microsoft.com/office/drawing/2014/main" id="{B8308CD2-6827-733C-437F-293CB858CC58}"/>
                </a:ext>
              </a:extLst>
            </p:cNvPr>
            <p:cNvGraphicFramePr/>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3"/>
            </a:graphicData>
          </a:graphic>
        </p:graphicFrame>
        <p:sp>
          <p:nvSpPr>
            <p:cNvPr id="22" name="Title 2">
              <a:extLst>
                <a:ext uri="{FF2B5EF4-FFF2-40B4-BE49-F238E27FC236}">
                  <a16:creationId xmlns:a16="http://schemas.microsoft.com/office/drawing/2014/main" id="{A7238EA9-3F82-9A73-892D-CFFDE20DF207}"/>
                </a:ext>
              </a:extLst>
            </p:cNvPr>
            <p:cNvSpPr txBox="1"/>
            <p:nvPr/>
          </p:nvSpPr>
          <p:spPr>
            <a:xfrm rot="16200000">
              <a:off x="2918983"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pl-PL" sz="2600" dirty="0">
                  <a:latin typeface="Helvetica Neue" panose="02000503000000020004" pitchFamily="2" charset="0"/>
                  <a:ea typeface="Helvetica Neue" panose="02000503000000020004" pitchFamily="2" charset="0"/>
                  <a:cs typeface="Helvetica Neue" panose="02000503000000020004" pitchFamily="2" charset="0"/>
                </a:rPr>
                <a:t>BLN </a:t>
              </a:r>
              <a:r>
                <a:rPr sz="2600" dirty="0">
                  <a:latin typeface="Helvetica Neue" panose="02000503000000020004" pitchFamily="2" charset="0"/>
                  <a:ea typeface="Helvetica Neue" panose="02000503000000020004" pitchFamily="2" charset="0"/>
                  <a:cs typeface="Helvetica Neue" panose="02000503000000020004" pitchFamily="2" charset="0"/>
                </a:rPr>
                <a:t>USD</a:t>
              </a:r>
            </a:p>
          </p:txBody>
        </p:sp>
      </p:grpSp>
      <p:sp>
        <p:nvSpPr>
          <p:cNvPr id="24" name="Rectangle 4">
            <a:extLst>
              <a:ext uri="{FF2B5EF4-FFF2-40B4-BE49-F238E27FC236}">
                <a16:creationId xmlns:a16="http://schemas.microsoft.com/office/drawing/2014/main" id="{1DC43A31-951C-CA78-15A1-25C3481DC9B6}"/>
              </a:ext>
            </a:extLst>
          </p:cNvPr>
          <p:cNvSpPr txBox="1"/>
          <p:nvPr/>
        </p:nvSpPr>
        <p:spPr>
          <a:xfrm>
            <a:off x="13838067" y="12925062"/>
            <a:ext cx="10899273" cy="3385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17" rIns="121917">
            <a:spAutoFit/>
          </a:bodyPr>
          <a:lstStyle>
            <a:lvl1pPr defTabSz="914400">
              <a:defRPr sz="600">
                <a:solidFill>
                  <a:srgbClr val="000000"/>
                </a:solidFill>
                <a:latin typeface="Century Gothic"/>
                <a:ea typeface="Century Gothic"/>
                <a:cs typeface="Century Gothic"/>
                <a:sym typeface="Century Gothic"/>
              </a:defRPr>
            </a:lvl1pPr>
          </a:lstStyle>
          <a:p>
            <a:pPr algn="l"/>
            <a:r>
              <a:rPr lang="en-AU" sz="1600"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https://www.gminsights.com/industry-analysis/left-atrial-appendage-closure-devices-market</a:t>
            </a:r>
            <a:endParaRPr lang="en-AU" sz="1600"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Prostokąt 16">
            <a:extLst>
              <a:ext uri="{FF2B5EF4-FFF2-40B4-BE49-F238E27FC236}">
                <a16:creationId xmlns:a16="http://schemas.microsoft.com/office/drawing/2014/main" id="{A8CB0C00-078C-552F-2B77-D10769C21626}"/>
              </a:ext>
            </a:extLst>
          </p:cNvPr>
          <p:cNvSpPr/>
          <p:nvPr/>
        </p:nvSpPr>
        <p:spPr bwMode="auto">
          <a:xfrm>
            <a:off x="15484135" y="2567604"/>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Hillroom</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purchases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Bardy</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Diagnostics</a:t>
            </a:r>
          </a:p>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(device for remote arrhythmia diagnosis)</a:t>
            </a:r>
          </a:p>
        </p:txBody>
      </p:sp>
      <p:sp>
        <p:nvSpPr>
          <p:cNvPr id="30" name="pole tekstowe 19">
            <a:extLst>
              <a:ext uri="{FF2B5EF4-FFF2-40B4-BE49-F238E27FC236}">
                <a16:creationId xmlns:a16="http://schemas.microsoft.com/office/drawing/2014/main" id="{B4B7945F-8ED2-ED53-2765-39F66A9CBB9F}"/>
              </a:ext>
            </a:extLst>
          </p:cNvPr>
          <p:cNvSpPr txBox="1"/>
          <p:nvPr/>
        </p:nvSpPr>
        <p:spPr>
          <a:xfrm>
            <a:off x="12192000" y="2567604"/>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342 mln USD</a:t>
            </a:r>
          </a:p>
        </p:txBody>
      </p:sp>
      <p:sp>
        <p:nvSpPr>
          <p:cNvPr id="3" name="Prostokąt 16">
            <a:extLst>
              <a:ext uri="{FF2B5EF4-FFF2-40B4-BE49-F238E27FC236}">
                <a16:creationId xmlns:a16="http://schemas.microsoft.com/office/drawing/2014/main" id="{1CD28D48-FE69-44F0-BDF4-56567E71FBD0}"/>
              </a:ext>
            </a:extLst>
          </p:cNvPr>
          <p:cNvSpPr/>
          <p:nvPr/>
        </p:nvSpPr>
        <p:spPr bwMode="auto">
          <a:xfrm>
            <a:off x="15484135" y="5880645"/>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Boston Scientific purchased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Preventice</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Solutions (remote monitoring services for patients with heart rhythm disorders)</a:t>
            </a:r>
          </a:p>
        </p:txBody>
      </p:sp>
      <p:sp>
        <p:nvSpPr>
          <p:cNvPr id="5" name="pole tekstowe 19">
            <a:extLst>
              <a:ext uri="{FF2B5EF4-FFF2-40B4-BE49-F238E27FC236}">
                <a16:creationId xmlns:a16="http://schemas.microsoft.com/office/drawing/2014/main" id="{66CD88D1-FEDF-5FDA-E2B8-734C171345FD}"/>
              </a:ext>
            </a:extLst>
          </p:cNvPr>
          <p:cNvSpPr txBox="1"/>
          <p:nvPr/>
        </p:nvSpPr>
        <p:spPr>
          <a:xfrm>
            <a:off x="12192000" y="5880645"/>
            <a:ext cx="3292135" cy="1200329"/>
          </a:xfrm>
          <a:prstGeom prst="rect">
            <a:avLst/>
          </a:prstGeom>
          <a:noFill/>
        </p:spPr>
        <p:txBody>
          <a:bodyPr wrap="square" lIns="91440" tIns="45720" rIns="91440" bIns="45720" rtlCol="0" anchor="t">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1 200 mln USD</a:t>
            </a:r>
          </a:p>
        </p:txBody>
      </p:sp>
      <p:sp>
        <p:nvSpPr>
          <p:cNvPr id="6" name="Prostokąt 16">
            <a:extLst>
              <a:ext uri="{FF2B5EF4-FFF2-40B4-BE49-F238E27FC236}">
                <a16:creationId xmlns:a16="http://schemas.microsoft.com/office/drawing/2014/main" id="{E183A15B-1F14-1306-8B82-9F788E1F030C}"/>
              </a:ext>
            </a:extLst>
          </p:cNvPr>
          <p:cNvSpPr/>
          <p:nvPr/>
        </p:nvSpPr>
        <p:spPr bwMode="auto">
          <a:xfrm>
            <a:off x="15484135" y="9193686"/>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Coloplast acquired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Kerecis</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
            </a:r>
            <a:b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 company dealing with and</a:t>
            </a:r>
            <a:b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producing all types of dressings</a:t>
            </a:r>
          </a:p>
        </p:txBody>
      </p:sp>
      <p:sp>
        <p:nvSpPr>
          <p:cNvPr id="7" name="pole tekstowe 19">
            <a:extLst>
              <a:ext uri="{FF2B5EF4-FFF2-40B4-BE49-F238E27FC236}">
                <a16:creationId xmlns:a16="http://schemas.microsoft.com/office/drawing/2014/main" id="{5FEC8ACD-0AB1-ED31-BECF-C1753F6305F2}"/>
              </a:ext>
            </a:extLst>
          </p:cNvPr>
          <p:cNvSpPr txBox="1"/>
          <p:nvPr/>
        </p:nvSpPr>
        <p:spPr>
          <a:xfrm>
            <a:off x="12192000" y="9193686"/>
            <a:ext cx="3292135" cy="1200329"/>
          </a:xfrm>
          <a:prstGeom prst="rect">
            <a:avLst/>
          </a:prstGeom>
          <a:noFill/>
        </p:spPr>
        <p:txBody>
          <a:bodyPr wrap="square" lIns="91440" tIns="45720" rIns="91440" bIns="45720" rtlCol="0" anchor="t">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1 300 mln USD</a:t>
            </a:r>
          </a:p>
        </p:txBody>
      </p:sp>
      <p:sp>
        <p:nvSpPr>
          <p:cNvPr id="13" name="TextBox 12">
            <a:extLst>
              <a:ext uri="{FF2B5EF4-FFF2-40B4-BE49-F238E27FC236}">
                <a16:creationId xmlns:a16="http://schemas.microsoft.com/office/drawing/2014/main" id="{73F05B78-030D-FFFB-8510-B1D6A15E1B32}"/>
              </a:ext>
            </a:extLst>
          </p:cNvPr>
          <p:cNvSpPr txBox="1"/>
          <p:nvPr/>
        </p:nvSpPr>
        <p:spPr>
          <a:xfrm>
            <a:off x="2035804" y="7681286"/>
            <a:ext cx="10156196" cy="769441"/>
          </a:xfrm>
          <a:prstGeom prst="rect">
            <a:avLst/>
          </a:prstGeom>
          <a:noFill/>
        </p:spPr>
        <p:txBody>
          <a:bodyPr wrap="square">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NUMBER OF CIED IMPLANTATIONS</a:t>
            </a:r>
            <a:endParaRPr lang="pl-PL" sz="4400" dirty="0"/>
          </a:p>
        </p:txBody>
      </p:sp>
      <p:grpSp>
        <p:nvGrpSpPr>
          <p:cNvPr id="8" name="Group 7">
            <a:extLst>
              <a:ext uri="{FF2B5EF4-FFF2-40B4-BE49-F238E27FC236}">
                <a16:creationId xmlns:a16="http://schemas.microsoft.com/office/drawing/2014/main" id="{FFBA001F-C5EE-AAEA-FE1C-0BC5A2774DB6}"/>
              </a:ext>
            </a:extLst>
          </p:cNvPr>
          <p:cNvGrpSpPr/>
          <p:nvPr/>
        </p:nvGrpSpPr>
        <p:grpSpPr>
          <a:xfrm>
            <a:off x="2319703" y="8761272"/>
            <a:ext cx="8915203" cy="4231136"/>
            <a:chOff x="3682070" y="1172044"/>
            <a:chExt cx="5182400" cy="3749510"/>
          </a:xfrm>
        </p:grpSpPr>
        <p:graphicFrame>
          <p:nvGraphicFramePr>
            <p:cNvPr id="9" name="2D Line Chart">
              <a:extLst>
                <a:ext uri="{FF2B5EF4-FFF2-40B4-BE49-F238E27FC236}">
                  <a16:creationId xmlns:a16="http://schemas.microsoft.com/office/drawing/2014/main" id="{7548D944-7DFA-B012-AEFB-C2012F6F575C}"/>
                </a:ext>
              </a:extLst>
            </p:cNvPr>
            <p:cNvGraphicFramePr/>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5"/>
            </a:graphicData>
          </a:graphic>
        </p:graphicFrame>
        <p:sp>
          <p:nvSpPr>
            <p:cNvPr id="11" name="Title 2">
              <a:extLst>
                <a:ext uri="{FF2B5EF4-FFF2-40B4-BE49-F238E27FC236}">
                  <a16:creationId xmlns:a16="http://schemas.microsoft.com/office/drawing/2014/main" id="{5059230E-FA9D-6965-4AA9-5F45101C7B77}"/>
                </a:ext>
              </a:extLst>
            </p:cNvPr>
            <p:cNvSpPr txBox="1"/>
            <p:nvPr/>
          </p:nvSpPr>
          <p:spPr>
            <a:xfrm rot="16200000">
              <a:off x="2918983"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pl-PL" sz="2600" dirty="0">
                  <a:latin typeface="Helvetica Neue" panose="02000503000000020004" pitchFamily="2" charset="0"/>
                  <a:ea typeface="Helvetica Neue" panose="02000503000000020004" pitchFamily="2" charset="0"/>
                  <a:cs typeface="Helvetica Neue" panose="02000503000000020004" pitchFamily="2" charset="0"/>
                </a:rPr>
                <a:t>MLN</a:t>
              </a:r>
              <a:endParaRPr sz="26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4" name="TextBox 13">
            <a:extLst>
              <a:ext uri="{FF2B5EF4-FFF2-40B4-BE49-F238E27FC236}">
                <a16:creationId xmlns:a16="http://schemas.microsoft.com/office/drawing/2014/main" id="{0F9FDC7C-5E52-555C-40B2-2F4A110E04E1}"/>
              </a:ext>
            </a:extLst>
          </p:cNvPr>
          <p:cNvSpPr txBox="1"/>
          <p:nvPr/>
        </p:nvSpPr>
        <p:spPr>
          <a:xfrm>
            <a:off x="3077175" y="6424987"/>
            <a:ext cx="9267225"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15" name="TextBox 14">
            <a:extLst>
              <a:ext uri="{FF2B5EF4-FFF2-40B4-BE49-F238E27FC236}">
                <a16:creationId xmlns:a16="http://schemas.microsoft.com/office/drawing/2014/main" id="{54BE25C0-38C8-24D5-C441-04333EF4BE4B}"/>
              </a:ext>
            </a:extLst>
          </p:cNvPr>
          <p:cNvSpPr txBox="1"/>
          <p:nvPr/>
        </p:nvSpPr>
        <p:spPr>
          <a:xfrm>
            <a:off x="3077175" y="12746186"/>
            <a:ext cx="9267225"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12" name="Subtitle 6">
            <a:extLst>
              <a:ext uri="{FF2B5EF4-FFF2-40B4-BE49-F238E27FC236}">
                <a16:creationId xmlns:a16="http://schemas.microsoft.com/office/drawing/2014/main" id="{3709B05C-D479-ED17-6FFD-22FB0C859A8D}"/>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
        <p:nvSpPr>
          <p:cNvPr id="10" name="Tytuł 15">
            <a:extLst>
              <a:ext uri="{FF2B5EF4-FFF2-40B4-BE49-F238E27FC236}">
                <a16:creationId xmlns:a16="http://schemas.microsoft.com/office/drawing/2014/main" id="{34441ADC-61A0-2EB2-A7E7-21D2E4760F5B}"/>
              </a:ext>
            </a:extLst>
          </p:cNvPr>
          <p:cNvSpPr txBox="1">
            <a:spLocks/>
          </p:cNvSpPr>
          <p:nvPr/>
        </p:nvSpPr>
        <p:spPr>
          <a:xfrm>
            <a:off x="2010405" y="52030"/>
            <a:ext cx="5143500"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dirty="0">
                <a:solidFill>
                  <a:srgbClr val="00A5BA"/>
                </a:solidFill>
                <a:latin typeface="Helvetica" pitchFamily="2" charset="0"/>
              </a:rPr>
              <a:t>PACEPRESS</a:t>
            </a:r>
            <a:endParaRPr lang="pl-PL" sz="4000" dirty="0">
              <a:latin typeface="Helvetica" pitchFamily="2" charset="0"/>
            </a:endParaRPr>
          </a:p>
        </p:txBody>
      </p:sp>
    </p:spTree>
    <p:extLst>
      <p:ext uri="{BB962C8B-B14F-4D97-AF65-F5344CB8AC3E}">
        <p14:creationId xmlns:p14="http://schemas.microsoft.com/office/powerpoint/2010/main" val="2006891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DD209454-28B4-66EA-B660-1B71F6178B84}"/>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88A68539-DC06-D8E1-C042-EA7B71DAF53C}"/>
              </a:ext>
            </a:extLst>
          </p:cNvPr>
          <p:cNvSpPr/>
          <p:nvPr/>
        </p:nvSpPr>
        <p:spPr>
          <a:xfrm>
            <a:off x="1028688" y="3584448"/>
            <a:ext cx="10764907" cy="7468505"/>
          </a:xfrm>
          <a:prstGeom prst="roundRect">
            <a:avLst>
              <a:gd name="adj" fmla="val 7010"/>
            </a:avLst>
          </a:prstGeom>
          <a:blipFill>
            <a:blip r:embed="rId3"/>
            <a:stretch>
              <a:fillRect/>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extBox 3">
            <a:extLst>
              <a:ext uri="{FF2B5EF4-FFF2-40B4-BE49-F238E27FC236}">
                <a16:creationId xmlns:a16="http://schemas.microsoft.com/office/drawing/2014/main" id="{05EFD2B6-E353-C00A-4C62-2987174542CF}"/>
              </a:ext>
            </a:extLst>
          </p:cNvPr>
          <p:cNvSpPr txBox="1"/>
          <p:nvPr/>
        </p:nvSpPr>
        <p:spPr>
          <a:xfrm>
            <a:off x="12086493" y="3899324"/>
            <a:ext cx="12141200" cy="6740307"/>
          </a:xfrm>
          <a:prstGeom prst="rect">
            <a:avLst/>
          </a:prstGeom>
          <a:noFill/>
        </p:spPr>
        <p:txBody>
          <a:bodyPr wrap="square" lIns="91440" tIns="45720" rIns="91440" bIns="45720" rtlCol="0" anchor="t">
            <a:spAutoFit/>
          </a:bodyPr>
          <a:lstStyle/>
          <a:p>
            <a:pPr algn="l"/>
            <a:r>
              <a:rPr lang="en-GB" sz="3600" noProof="0" dirty="0">
                <a:solidFill>
                  <a:srgbClr val="003D69"/>
                </a:solidFill>
                <a:latin typeface="Helvetica Neue"/>
                <a:ea typeface="Helvetica Neue" panose="02000503000000020004" pitchFamily="2" charset="0"/>
                <a:cs typeface="Helvetica Neue" panose="02000503000000020004" pitchFamily="2" charset="0"/>
              </a:rPr>
              <a:t>Established in 2012 by renowned medical professionals</a:t>
            </a:r>
            <a:br>
              <a:rPr lang="en-GB" sz="3600" dirty="0">
                <a:latin typeface="Helvetica Neue"/>
                <a:ea typeface="Helvetica Neue" panose="02000503000000020004" pitchFamily="2" charset="0"/>
                <a:cs typeface="Helvetica Neue" panose="02000503000000020004" pitchFamily="2" charset="0"/>
              </a:rPr>
            </a:br>
            <a:r>
              <a:rPr lang="en-GB" sz="3600" noProof="0" dirty="0">
                <a:solidFill>
                  <a:srgbClr val="003D69"/>
                </a:solidFill>
                <a:latin typeface="Helvetica Neue"/>
                <a:ea typeface="Helvetica Neue" panose="02000503000000020004" pitchFamily="2" charset="0"/>
                <a:cs typeface="Helvetica Neue" panose="02000503000000020004" pitchFamily="2" charset="0"/>
              </a:rPr>
              <a:t>and seasoned entrepreneur.</a:t>
            </a:r>
          </a:p>
          <a:p>
            <a:pPr algn="l"/>
            <a:endParaRPr lang="en-GB" sz="3600" noProof="0" dirty="0">
              <a:solidFill>
                <a:srgbClr val="003D69"/>
              </a:solidFill>
              <a:latin typeface="Helvetica Neue"/>
              <a:ea typeface="Helvetica Neue" panose="02000503000000020004" pitchFamily="2" charset="0"/>
              <a:cs typeface="Helvetica Neue" panose="02000503000000020004" pitchFamily="2" charset="0"/>
            </a:endParaRPr>
          </a:p>
          <a:p>
            <a:pPr algn="l"/>
            <a:r>
              <a:rPr lang="en-GB" sz="3600" noProof="0" dirty="0">
                <a:solidFill>
                  <a:srgbClr val="003D69"/>
                </a:solidFill>
                <a:latin typeface="Helvetica Neue"/>
                <a:ea typeface="Helvetica Neue" panose="02000503000000020004" pitchFamily="2" charset="0"/>
                <a:cs typeface="Helvetica Neue" panose="02000503000000020004" pitchFamily="2" charset="0"/>
              </a:rPr>
              <a:t>Innovates, develops, and commercializes</a:t>
            </a:r>
            <a:br>
              <a:rPr lang="en-GB" sz="3600" noProof="0" dirty="0">
                <a:solidFill>
                  <a:srgbClr val="003D69"/>
                </a:solidFill>
                <a:latin typeface="Helvetica Neue"/>
                <a:ea typeface="Helvetica Neue" panose="02000503000000020004" pitchFamily="2" charset="0"/>
                <a:cs typeface="Helvetica Neue" panose="02000503000000020004" pitchFamily="2" charset="0"/>
              </a:rPr>
            </a:br>
            <a:r>
              <a:rPr lang="en-GB" sz="3600" noProof="0" dirty="0">
                <a:solidFill>
                  <a:srgbClr val="003D69"/>
                </a:solidFill>
                <a:latin typeface="Helvetica Neue"/>
                <a:ea typeface="Helvetica Neue" panose="02000503000000020004" pitchFamily="2" charset="0"/>
                <a:cs typeface="Helvetica Neue" panose="02000503000000020004" pitchFamily="2" charset="0"/>
              </a:rPr>
              <a:t>advanced cardiovascular care technologies.</a:t>
            </a:r>
          </a:p>
          <a:p>
            <a:pPr algn="l"/>
            <a:endParaRPr lang="en-GB" sz="3600" noProof="0" dirty="0">
              <a:solidFill>
                <a:srgbClr val="003D69"/>
              </a:solidFill>
              <a:latin typeface="Helvetica Neue"/>
              <a:ea typeface="Helvetica Neue" panose="02000503000000020004" pitchFamily="2" charset="0"/>
              <a:cs typeface="Helvetica Neue" panose="02000503000000020004" pitchFamily="2" charset="0"/>
            </a:endParaRPr>
          </a:p>
          <a:p>
            <a:pPr algn="l"/>
            <a:r>
              <a:rPr lang="en-GB" sz="3600" dirty="0">
                <a:solidFill>
                  <a:srgbClr val="003D69"/>
                </a:solidFill>
                <a:latin typeface="Helvetica Neue"/>
                <a:ea typeface="Helvetica Neue" panose="02000503000000020004" pitchFamily="2" charset="0"/>
                <a:cs typeface="Helvetica Neue" panose="02000503000000020004" pitchFamily="2" charset="0"/>
              </a:rPr>
              <a:t>Listed on the Warsaw Stock Exchange since 2018.</a:t>
            </a:r>
          </a:p>
          <a:p>
            <a:pPr algn="l"/>
            <a:endParaRPr lang="en-GB" sz="3600" dirty="0">
              <a:solidFill>
                <a:srgbClr val="003D69"/>
              </a:solidFill>
              <a:latin typeface="Helvetica Neue"/>
              <a:ea typeface="Helvetica Neue" panose="02000503000000020004" pitchFamily="2" charset="0"/>
              <a:cs typeface="Helvetica Neue" panose="02000503000000020004" pitchFamily="2" charset="0"/>
            </a:endParaRPr>
          </a:p>
          <a:p>
            <a:pPr algn="l"/>
            <a:r>
              <a:rPr lang="en-GB" sz="3600" dirty="0">
                <a:solidFill>
                  <a:srgbClr val="003D69"/>
                </a:solidFill>
                <a:latin typeface="Helvetica Neue"/>
                <a:ea typeface="Helvetica Neue" panose="02000503000000020004" pitchFamily="2" charset="0"/>
                <a:cs typeface="Helvetica Neue" panose="02000503000000020004" pitchFamily="2" charset="0"/>
              </a:rPr>
              <a:t>Holds ISO 13485 and CE MDR for PacePress.</a:t>
            </a:r>
          </a:p>
          <a:p>
            <a:pPr algn="l"/>
            <a:endParaRPr lang="en-GB" sz="3600" dirty="0">
              <a:solidFill>
                <a:srgbClr val="003D69"/>
              </a:solidFill>
              <a:latin typeface="Helvetica Neue"/>
              <a:ea typeface="Helvetica Neue" panose="02000503000000020004" pitchFamily="2" charset="0"/>
              <a:cs typeface="Helvetica Neue" panose="02000503000000020004" pitchFamily="2" charset="0"/>
            </a:endParaRPr>
          </a:p>
          <a:p>
            <a:pPr algn="l"/>
            <a:r>
              <a:rPr lang="en-GB" sz="3600" dirty="0">
                <a:solidFill>
                  <a:srgbClr val="003D69"/>
                </a:solidFill>
                <a:latin typeface="Helvetica Neue"/>
                <a:ea typeface="Helvetica Neue" panose="02000503000000020004" pitchFamily="2" charset="0"/>
                <a:cs typeface="Helvetica Neue" panose="02000503000000020004" pitchFamily="2" charset="0"/>
              </a:rPr>
              <a:t>Confirmed the 510(k) pathway with the FDA </a:t>
            </a:r>
            <a:r>
              <a:rPr lang="en-GB" sz="3600" dirty="0" err="1">
                <a:solidFill>
                  <a:srgbClr val="003D69"/>
                </a:solidFill>
                <a:latin typeface="Helvetica Neue"/>
                <a:ea typeface="Helvetica Neue" panose="02000503000000020004" pitchFamily="2" charset="0"/>
                <a:cs typeface="Helvetica Neue" panose="02000503000000020004" pitchFamily="2" charset="0"/>
              </a:rPr>
              <a:t>durging</a:t>
            </a:r>
            <a:br>
              <a:rPr lang="en-GB" sz="3600" dirty="0">
                <a:solidFill>
                  <a:srgbClr val="003D69"/>
                </a:solidFill>
                <a:latin typeface="Helvetica Neue"/>
                <a:ea typeface="Helvetica Neue" panose="02000503000000020004" pitchFamily="2" charset="0"/>
                <a:cs typeface="Helvetica Neue" panose="02000503000000020004" pitchFamily="2" charset="0"/>
              </a:rPr>
            </a:br>
            <a:r>
              <a:rPr lang="en-GB" sz="3600" dirty="0">
                <a:solidFill>
                  <a:srgbClr val="003D69"/>
                </a:solidFill>
                <a:latin typeface="Helvetica Neue"/>
                <a:ea typeface="Helvetica Neue" panose="02000503000000020004" pitchFamily="2" charset="0"/>
                <a:cs typeface="Helvetica Neue" panose="02000503000000020004" pitchFamily="2" charset="0"/>
              </a:rPr>
              <a:t>Pre-Submission meetings for CoolCryo and for AtriClamp.</a:t>
            </a:r>
          </a:p>
        </p:txBody>
      </p:sp>
      <p:sp>
        <p:nvSpPr>
          <p:cNvPr id="2" name="Tytuł 15">
            <a:extLst>
              <a:ext uri="{FF2B5EF4-FFF2-40B4-BE49-F238E27FC236}">
                <a16:creationId xmlns:a16="http://schemas.microsoft.com/office/drawing/2014/main" id="{BF6D08E6-008E-9D0F-5293-DA9EF184C09A}"/>
              </a:ext>
            </a:extLst>
          </p:cNvPr>
          <p:cNvSpPr txBox="1">
            <a:spLocks/>
          </p:cNvSpPr>
          <p:nvPr/>
        </p:nvSpPr>
        <p:spPr>
          <a:xfrm>
            <a:off x="2010404" y="23455"/>
            <a:ext cx="8169915"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COMPANY OVERWIEV</a:t>
            </a:r>
            <a:endParaRPr lang="pl-PL" sz="4000" spc="300" noProof="0" dirty="0">
              <a:latin typeface="Helvetica" pitchFamily="2" charset="0"/>
            </a:endParaRPr>
          </a:p>
        </p:txBody>
      </p:sp>
      <p:sp>
        <p:nvSpPr>
          <p:cNvPr id="6" name="Subtitle 6">
            <a:extLst>
              <a:ext uri="{FF2B5EF4-FFF2-40B4-BE49-F238E27FC236}">
                <a16:creationId xmlns:a16="http://schemas.microsoft.com/office/drawing/2014/main" id="{DC5372BD-7804-EE70-C88B-8E996B80DF10}"/>
              </a:ext>
            </a:extLst>
          </p:cNvPr>
          <p:cNvSpPr txBox="1">
            <a:spLocks/>
          </p:cNvSpPr>
          <p:nvPr/>
        </p:nvSpPr>
        <p:spPr>
          <a:xfrm>
            <a:off x="2447466" y="11333620"/>
            <a:ext cx="10232214" cy="9509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000" b="1"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Sanjeev Choudhary		Piotr Suwalski MD PhD Proffesor of medinice	</a:t>
            </a:r>
          </a:p>
          <a:p>
            <a:pPr marL="0" indent="0">
              <a:buNone/>
            </a:pPr>
            <a:r>
              <a:rPr lang="pl-PL" sz="2000" i="1"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Co-Funder			Co-Funder / Co-Inventor</a:t>
            </a:r>
          </a:p>
          <a:p>
            <a:pPr marL="0" indent="0">
              <a:buNone/>
            </a:pPr>
            <a:r>
              <a:rPr lang="pl-PL" sz="2000" i="1" noProof="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Chief Executive Officer 		Chairman of the Scientific Board</a:t>
            </a:r>
          </a:p>
        </p:txBody>
      </p:sp>
      <p:sp>
        <p:nvSpPr>
          <p:cNvPr id="7" name="Google Shape;578;p36">
            <a:extLst>
              <a:ext uri="{FF2B5EF4-FFF2-40B4-BE49-F238E27FC236}">
                <a16:creationId xmlns:a16="http://schemas.microsoft.com/office/drawing/2014/main" id="{AE15F9B9-E747-BFAB-639D-A5F695844ECF}"/>
              </a:ext>
            </a:extLst>
          </p:cNvPr>
          <p:cNvSpPr txBox="1">
            <a:spLocks/>
          </p:cNvSpPr>
          <p:nvPr/>
        </p:nvSpPr>
        <p:spPr>
          <a:xfrm>
            <a:off x="2010405" y="1431433"/>
            <a:ext cx="5534361" cy="1113661"/>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Rajdhani"/>
              <a:buNone/>
              <a:defRPr sz="60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2pPr>
            <a:lvl3pPr marR="0" lvl="2"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3pPr>
            <a:lvl4pPr marR="0" lvl="3"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4pPr>
            <a:lvl5pPr marR="0" lvl="4"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5pPr>
            <a:lvl6pPr marR="0" lvl="5"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6pPr>
            <a:lvl7pPr marR="0" lvl="6"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7pPr>
            <a:lvl8pPr marR="0" lvl="7"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8pPr>
            <a:lvl9pPr marR="0" lvl="8"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9pPr>
          </a:lstStyle>
          <a:p>
            <a:pPr algn="l"/>
            <a:r>
              <a:rPr lang="pl-PL" sz="40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WHO WE ARE</a:t>
            </a:r>
          </a:p>
        </p:txBody>
      </p:sp>
    </p:spTree>
    <p:extLst>
      <p:ext uri="{BB962C8B-B14F-4D97-AF65-F5344CB8AC3E}">
        <p14:creationId xmlns:p14="http://schemas.microsoft.com/office/powerpoint/2010/main" val="2618665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57" name="EP BIOPTOM">
            <a:extLst>
              <a:ext uri="{FF2B5EF4-FFF2-40B4-BE49-F238E27FC236}">
                <a16:creationId xmlns:a16="http://schemas.microsoft.com/office/drawing/2014/main" id="{FD28BCA0-E790-7596-56B1-B38517B43E5C}"/>
              </a:ext>
            </a:extLst>
          </p:cNvPr>
          <p:cNvSpPr/>
          <p:nvPr/>
        </p:nvSpPr>
        <p:spPr>
          <a:xfrm>
            <a:off x="8512068" y="3630235"/>
            <a:ext cx="7886172" cy="15388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100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a:t>
            </a:r>
            <a:r>
              <a:rPr lang="pl-PL" sz="10000" b="1" baseline="30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
            </a:r>
            <a:endParaRPr sz="10000" b="1" baseline="300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Circle">
            <a:extLst>
              <a:ext uri="{FF2B5EF4-FFF2-40B4-BE49-F238E27FC236}">
                <a16:creationId xmlns:a16="http://schemas.microsoft.com/office/drawing/2014/main" id="{20311843-A22A-A170-14D7-F4CBC01EF764}"/>
              </a:ext>
            </a:extLst>
          </p:cNvPr>
          <p:cNvSpPr/>
          <p:nvPr/>
        </p:nvSpPr>
        <p:spPr>
          <a:xfrm>
            <a:off x="10343566" y="6051014"/>
            <a:ext cx="3455999" cy="3455999"/>
          </a:xfrm>
          <a:prstGeom prst="ellipse">
            <a:avLst/>
          </a:prstGeom>
          <a:noFill/>
          <a:ln w="85725">
            <a:solidFill>
              <a:schemeClr val="bg1"/>
            </a:solidFill>
            <a:miter lim="400000"/>
          </a:ln>
        </p:spPr>
        <p:txBody>
          <a:bodyPr lIns="121917" rIns="121917" anchor="ctr"/>
          <a:lstStyle/>
          <a:p>
            <a:endParaRPr sz="36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ytuł 15">
            <a:extLst>
              <a:ext uri="{FF2B5EF4-FFF2-40B4-BE49-F238E27FC236}">
                <a16:creationId xmlns:a16="http://schemas.microsoft.com/office/drawing/2014/main" id="{E8E2B482-8110-1B17-8AD4-38D8B1BAB63A}"/>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dirty="0">
                <a:solidFill>
                  <a:srgbClr val="00A5BA"/>
                </a:solidFill>
                <a:latin typeface="Helvetica" pitchFamily="2" charset="0"/>
              </a:rPr>
              <a:t>CRYOABLATION</a:t>
            </a:r>
          </a:p>
        </p:txBody>
      </p:sp>
      <p:sp>
        <p:nvSpPr>
          <p:cNvPr id="18" name="Oval 17">
            <a:extLst>
              <a:ext uri="{FF2B5EF4-FFF2-40B4-BE49-F238E27FC236}">
                <a16:creationId xmlns:a16="http://schemas.microsoft.com/office/drawing/2014/main" id="{DB41C54A-15B8-5F24-D6EA-D77BF9EFEA33}"/>
              </a:ext>
            </a:extLst>
          </p:cNvPr>
          <p:cNvSpPr/>
          <p:nvPr/>
        </p:nvSpPr>
        <p:spPr>
          <a:xfrm>
            <a:off x="8457027" y="5169118"/>
            <a:ext cx="7229076" cy="7229076"/>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ubtitle 6">
            <a:extLst>
              <a:ext uri="{FF2B5EF4-FFF2-40B4-BE49-F238E27FC236}">
                <a16:creationId xmlns:a16="http://schemas.microsoft.com/office/drawing/2014/main" id="{50E2E3BA-72D3-C2BD-D516-FD38F2400031}"/>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Tree>
    <p:extLst>
      <p:ext uri="{BB962C8B-B14F-4D97-AF65-F5344CB8AC3E}">
        <p14:creationId xmlns:p14="http://schemas.microsoft.com/office/powerpoint/2010/main" val="3698678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2">
            <a:extLst>
              <a:ext uri="{FF2B5EF4-FFF2-40B4-BE49-F238E27FC236}">
                <a16:creationId xmlns:a16="http://schemas.microsoft.com/office/drawing/2014/main" id="{A3EEFF91-2010-408F-ABBC-06FA280B17B5}"/>
              </a:ext>
            </a:extLst>
          </p:cNvPr>
          <p:cNvGraphicFramePr>
            <a:graphicFrameLocks noGrp="1"/>
          </p:cNvGraphicFramePr>
          <p:nvPr>
            <p:extLst>
              <p:ext uri="{D42A27DB-BD31-4B8C-83A1-F6EECF244321}">
                <p14:modId xmlns:p14="http://schemas.microsoft.com/office/powerpoint/2010/main" val="3718782499"/>
              </p:ext>
            </p:extLst>
          </p:nvPr>
        </p:nvGraphicFramePr>
        <p:xfrm>
          <a:off x="2010405" y="3523840"/>
          <a:ext cx="21959940" cy="9074752"/>
        </p:xfrm>
        <a:graphic>
          <a:graphicData uri="http://schemas.openxmlformats.org/drawingml/2006/table">
            <a:tbl>
              <a:tblPr firstRow="1" bandRow="1">
                <a:tableStyleId>{5940675A-B579-460E-94D1-54222C63F5DA}</a:tableStyleId>
              </a:tblPr>
              <a:tblGrid>
                <a:gridCol w="5489985">
                  <a:extLst>
                    <a:ext uri="{9D8B030D-6E8A-4147-A177-3AD203B41FA5}">
                      <a16:colId xmlns:a16="http://schemas.microsoft.com/office/drawing/2014/main" val="4258043606"/>
                    </a:ext>
                  </a:extLst>
                </a:gridCol>
                <a:gridCol w="5489985">
                  <a:extLst>
                    <a:ext uri="{9D8B030D-6E8A-4147-A177-3AD203B41FA5}">
                      <a16:colId xmlns:a16="http://schemas.microsoft.com/office/drawing/2014/main" val="632700167"/>
                    </a:ext>
                  </a:extLst>
                </a:gridCol>
                <a:gridCol w="5489985">
                  <a:extLst>
                    <a:ext uri="{9D8B030D-6E8A-4147-A177-3AD203B41FA5}">
                      <a16:colId xmlns:a16="http://schemas.microsoft.com/office/drawing/2014/main" val="1585622155"/>
                    </a:ext>
                  </a:extLst>
                </a:gridCol>
                <a:gridCol w="5489985">
                  <a:extLst>
                    <a:ext uri="{9D8B030D-6E8A-4147-A177-3AD203B41FA5}">
                      <a16:colId xmlns:a16="http://schemas.microsoft.com/office/drawing/2014/main" val="3440227418"/>
                    </a:ext>
                  </a:extLst>
                </a:gridCol>
              </a:tblGrid>
              <a:tr h="1224376">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3007174"/>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Cooling 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Liquid nitrogen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Nitrous oxide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Argon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392933"/>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Wide cooling medium availability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5851401"/>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Low cost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322160"/>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Minimum temperature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r>
                        <a:rPr lang="en-AU"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-190</a:t>
                      </a:r>
                      <a:r>
                        <a:rPr lang="en-AU" sz="3600" b="1" kern="12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 -310°F</a:t>
                      </a:r>
                      <a:endParaRPr lang="en-AU"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r>
                        <a:rPr lang="en-AU"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-60</a:t>
                      </a:r>
                      <a:r>
                        <a:rPr lang="en-AU" sz="3600" b="1" kern="12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 -76°F</a:t>
                      </a:r>
                      <a:endParaRPr lang="en-AU"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-160</a:t>
                      </a:r>
                      <a:r>
                        <a:rPr lang="en-AU" sz="3600" b="1" kern="12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 -256°F</a:t>
                      </a:r>
                      <a:endPar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3917019"/>
                  </a:ext>
                </a:extLst>
              </a:tr>
              <a:tr h="172849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Freezing mechanism</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Active </a:t>
                      </a:r>
                    </a:p>
                    <a:p>
                      <a:pPr algn="ctr"/>
                      <a:r>
                        <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(stable low temperature)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Passive</a:t>
                      </a: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b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(Joule-Thomson effect)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Passive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(Joule-Thomson effect)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9635817"/>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Active and controllable</a:t>
                      </a:r>
                      <a:b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thawing mechanism </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0020082"/>
                  </a:ext>
                </a:extLst>
              </a:tr>
            </a:tbl>
          </a:graphicData>
        </a:graphic>
      </p:graphicFrame>
      <p:pic>
        <p:nvPicPr>
          <p:cNvPr id="6" name="Picture 2" descr="Spotkanie edukacyjne - Pompa - MEDTRONIC - Maxima Dzieciom">
            <a:extLst>
              <a:ext uri="{FF2B5EF4-FFF2-40B4-BE49-F238E27FC236}">
                <a16:creationId xmlns:a16="http://schemas.microsoft.com/office/drawing/2014/main" id="{AF85ECFF-369B-4AB9-9429-0502FF9F4B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41" b="35775"/>
          <a:stretch/>
        </p:blipFill>
        <p:spPr bwMode="auto">
          <a:xfrm>
            <a:off x="19210893" y="3641602"/>
            <a:ext cx="3468002" cy="74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edinice pozyskał 7,4 mln zł na rozwój innowacyjnych technologii ...">
            <a:extLst>
              <a:ext uri="{FF2B5EF4-FFF2-40B4-BE49-F238E27FC236}">
                <a16:creationId xmlns:a16="http://schemas.microsoft.com/office/drawing/2014/main" id="{D030261E-7132-4192-91B0-B6CDA96494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7" b="19602"/>
          <a:stretch/>
        </p:blipFill>
        <p:spPr bwMode="auto">
          <a:xfrm>
            <a:off x="8953649" y="3868463"/>
            <a:ext cx="3034424" cy="9169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5BC2D0D-7F76-4E20-9571-F358F8A95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1520" y="3722463"/>
            <a:ext cx="3034422" cy="9169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4">
            <a:extLst>
              <a:ext uri="{FF2B5EF4-FFF2-40B4-BE49-F238E27FC236}">
                <a16:creationId xmlns:a16="http://schemas.microsoft.com/office/drawing/2014/main" id="{A1DCDE20-36B3-7830-B408-D633BC97F731}"/>
              </a:ext>
            </a:extLst>
          </p:cNvPr>
          <p:cNvSpPr txBox="1"/>
          <p:nvPr/>
        </p:nvSpPr>
        <p:spPr>
          <a:xfrm>
            <a:off x="2010406" y="1277826"/>
            <a:ext cx="13452332" cy="769441"/>
          </a:xfrm>
          <a:prstGeom prst="rect">
            <a:avLst/>
          </a:prstGeom>
          <a:noFill/>
        </p:spPr>
        <p:txBody>
          <a:bodyPr wrap="square" rtlCol="0">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Significant advantages over competitive solutions</a:t>
            </a:r>
          </a:p>
        </p:txBody>
      </p:sp>
      <p:pic>
        <p:nvPicPr>
          <p:cNvPr id="22" name="Grafika 14">
            <a:extLst>
              <a:ext uri="{FF2B5EF4-FFF2-40B4-BE49-F238E27FC236}">
                <a16:creationId xmlns:a16="http://schemas.microsoft.com/office/drawing/2014/main" id="{5E0A6385-2CD6-A357-2BD5-74B3190012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16523" y="7376518"/>
            <a:ext cx="741676" cy="741676"/>
          </a:xfrm>
          <a:prstGeom prst="rect">
            <a:avLst/>
          </a:prstGeom>
        </p:spPr>
      </p:pic>
      <p:pic>
        <p:nvPicPr>
          <p:cNvPr id="23" name="Grafika 26">
            <a:extLst>
              <a:ext uri="{FF2B5EF4-FFF2-40B4-BE49-F238E27FC236}">
                <a16:creationId xmlns:a16="http://schemas.microsoft.com/office/drawing/2014/main" id="{9900D373-5C74-D61F-0C9E-9489A73649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38616" y="7382991"/>
            <a:ext cx="741676" cy="743535"/>
          </a:xfrm>
          <a:prstGeom prst="rect">
            <a:avLst/>
          </a:prstGeom>
        </p:spPr>
      </p:pic>
      <p:pic>
        <p:nvPicPr>
          <p:cNvPr id="24" name="Grafika 26">
            <a:extLst>
              <a:ext uri="{FF2B5EF4-FFF2-40B4-BE49-F238E27FC236}">
                <a16:creationId xmlns:a16="http://schemas.microsoft.com/office/drawing/2014/main" id="{978AD758-CAE5-F29F-1410-DE96080B18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27937" y="7382991"/>
            <a:ext cx="741676" cy="743535"/>
          </a:xfrm>
          <a:prstGeom prst="rect">
            <a:avLst/>
          </a:prstGeom>
        </p:spPr>
      </p:pic>
      <p:pic>
        <p:nvPicPr>
          <p:cNvPr id="25" name="Grafika 26">
            <a:extLst>
              <a:ext uri="{FF2B5EF4-FFF2-40B4-BE49-F238E27FC236}">
                <a16:creationId xmlns:a16="http://schemas.microsoft.com/office/drawing/2014/main" id="{BBD92240-2BE6-9E1A-B22C-86874FEC2A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27937" y="6163791"/>
            <a:ext cx="741676" cy="743535"/>
          </a:xfrm>
          <a:prstGeom prst="rect">
            <a:avLst/>
          </a:prstGeom>
        </p:spPr>
      </p:pic>
      <p:pic>
        <p:nvPicPr>
          <p:cNvPr id="26" name="Grafika 14">
            <a:extLst>
              <a:ext uri="{FF2B5EF4-FFF2-40B4-BE49-F238E27FC236}">
                <a16:creationId xmlns:a16="http://schemas.microsoft.com/office/drawing/2014/main" id="{15413F80-F778-AA15-79AD-50EA91D97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16523" y="6185027"/>
            <a:ext cx="741676" cy="741676"/>
          </a:xfrm>
          <a:prstGeom prst="rect">
            <a:avLst/>
          </a:prstGeom>
        </p:spPr>
      </p:pic>
      <p:pic>
        <p:nvPicPr>
          <p:cNvPr id="27" name="Grafika 14">
            <a:extLst>
              <a:ext uri="{FF2B5EF4-FFF2-40B4-BE49-F238E27FC236}">
                <a16:creationId xmlns:a16="http://schemas.microsoft.com/office/drawing/2014/main" id="{7DF63898-B072-A295-7AA2-9630BC3379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38907" y="6185027"/>
            <a:ext cx="741676" cy="741676"/>
          </a:xfrm>
          <a:prstGeom prst="rect">
            <a:avLst/>
          </a:prstGeom>
        </p:spPr>
      </p:pic>
      <p:pic>
        <p:nvPicPr>
          <p:cNvPr id="4" name="Grafika 14">
            <a:extLst>
              <a:ext uri="{FF2B5EF4-FFF2-40B4-BE49-F238E27FC236}">
                <a16:creationId xmlns:a16="http://schemas.microsoft.com/office/drawing/2014/main" id="{C7FA1F2C-CAD0-2407-3C18-A18A899E64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14903" y="11638273"/>
            <a:ext cx="741676" cy="741676"/>
          </a:xfrm>
          <a:prstGeom prst="rect">
            <a:avLst/>
          </a:prstGeom>
        </p:spPr>
      </p:pic>
      <p:pic>
        <p:nvPicPr>
          <p:cNvPr id="10" name="Grafika 26">
            <a:extLst>
              <a:ext uri="{FF2B5EF4-FFF2-40B4-BE49-F238E27FC236}">
                <a16:creationId xmlns:a16="http://schemas.microsoft.com/office/drawing/2014/main" id="{B8FA802F-17BE-3DBC-9BA2-1C1103EF0B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03930" y="11616171"/>
            <a:ext cx="741676" cy="743535"/>
          </a:xfrm>
          <a:prstGeom prst="rect">
            <a:avLst/>
          </a:prstGeom>
        </p:spPr>
      </p:pic>
      <p:pic>
        <p:nvPicPr>
          <p:cNvPr id="11" name="Grafika 26">
            <a:extLst>
              <a:ext uri="{FF2B5EF4-FFF2-40B4-BE49-F238E27FC236}">
                <a16:creationId xmlns:a16="http://schemas.microsoft.com/office/drawing/2014/main" id="{AE4C420E-27CA-6666-AC2D-CCD6448D05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60590" y="11616170"/>
            <a:ext cx="741676" cy="743535"/>
          </a:xfrm>
          <a:prstGeom prst="rect">
            <a:avLst/>
          </a:prstGeom>
        </p:spPr>
      </p:pic>
      <p:sp>
        <p:nvSpPr>
          <p:cNvPr id="5" name="Tytuł 15">
            <a:extLst>
              <a:ext uri="{FF2B5EF4-FFF2-40B4-BE49-F238E27FC236}">
                <a16:creationId xmlns:a16="http://schemas.microsoft.com/office/drawing/2014/main" id="{8FC41B09-A1AC-A90C-8E92-A4E361B97B0E}"/>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COOLCRYO</a:t>
            </a:r>
            <a:r>
              <a:rPr lang="en-AU" sz="4000" b="1" spc="300" baseline="30000" dirty="0">
                <a:solidFill>
                  <a:srgbClr val="00A5BA"/>
                </a:solidFill>
                <a:latin typeface="Helvetica" pitchFamily="2" charset="0"/>
              </a:rPr>
              <a:t>®</a:t>
            </a:r>
          </a:p>
        </p:txBody>
      </p:sp>
      <p:sp>
        <p:nvSpPr>
          <p:cNvPr id="3" name="Subtitle 6">
            <a:extLst>
              <a:ext uri="{FF2B5EF4-FFF2-40B4-BE49-F238E27FC236}">
                <a16:creationId xmlns:a16="http://schemas.microsoft.com/office/drawing/2014/main" id="{12340850-98C4-759F-F33F-04B277DE5A9C}"/>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Tree>
    <p:extLst>
      <p:ext uri="{BB962C8B-B14F-4D97-AF65-F5344CB8AC3E}">
        <p14:creationId xmlns:p14="http://schemas.microsoft.com/office/powerpoint/2010/main" val="373860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cxnSp>
        <p:nvCxnSpPr>
          <p:cNvPr id="40" name="Straight Arrow Connector 39">
            <a:extLst>
              <a:ext uri="{FF2B5EF4-FFF2-40B4-BE49-F238E27FC236}">
                <a16:creationId xmlns:a16="http://schemas.microsoft.com/office/drawing/2014/main" id="{2AC1713A-7161-4072-707F-ADA246041AF5}"/>
              </a:ext>
            </a:extLst>
          </p:cNvPr>
          <p:cNvCxnSpPr>
            <a:cxnSpLocks/>
          </p:cNvCxnSpPr>
          <p:nvPr/>
        </p:nvCxnSpPr>
        <p:spPr>
          <a:xfrm>
            <a:off x="14600420" y="7410249"/>
            <a:ext cx="9105612" cy="0"/>
          </a:xfrm>
          <a:prstGeom prst="straightConnector1">
            <a:avLst/>
          </a:prstGeom>
          <a:ln w="190500">
            <a:solidFill>
              <a:srgbClr val="0E3D6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06CDDDA8-A7AA-910C-E734-D865FCD16920}"/>
              </a:ext>
            </a:extLst>
          </p:cNvPr>
          <p:cNvCxnSpPr>
            <a:cxnSpLocks/>
          </p:cNvCxnSpPr>
          <p:nvPr/>
        </p:nvCxnSpPr>
        <p:spPr>
          <a:xfrm rot="10800000" flipV="1">
            <a:off x="7206297" y="2624018"/>
            <a:ext cx="11749047" cy="3630127"/>
          </a:xfrm>
          <a:prstGeom prst="bentConnector3">
            <a:avLst>
              <a:gd name="adj1" fmla="val 91832"/>
            </a:avLst>
          </a:prstGeom>
          <a:ln w="177800">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6319436A-293D-3656-24A7-1810134516EC}"/>
              </a:ext>
            </a:extLst>
          </p:cNvPr>
          <p:cNvCxnSpPr>
            <a:cxnSpLocks/>
          </p:cNvCxnSpPr>
          <p:nvPr/>
        </p:nvCxnSpPr>
        <p:spPr>
          <a:xfrm rot="10800000">
            <a:off x="1466411" y="6254151"/>
            <a:ext cx="19843832" cy="1156099"/>
          </a:xfrm>
          <a:prstGeom prst="bentConnector3">
            <a:avLst>
              <a:gd name="adj1" fmla="val 66282"/>
            </a:avLst>
          </a:prstGeom>
          <a:ln w="190500">
            <a:solidFill>
              <a:srgbClr val="003D68"/>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 name="Grafika 19">
            <a:extLst>
              <a:ext uri="{FF2B5EF4-FFF2-40B4-BE49-F238E27FC236}">
                <a16:creationId xmlns:a16="http://schemas.microsoft.com/office/drawing/2014/main" id="{8C2B5E11-1117-7AFB-A77C-75634023A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8643" y="5370848"/>
            <a:ext cx="1717388" cy="1717388"/>
          </a:xfrm>
          <a:prstGeom prst="rect">
            <a:avLst/>
          </a:prstGeom>
        </p:spPr>
      </p:pic>
      <p:sp>
        <p:nvSpPr>
          <p:cNvPr id="11" name="Google Shape;829;p45">
            <a:extLst>
              <a:ext uri="{FF2B5EF4-FFF2-40B4-BE49-F238E27FC236}">
                <a16:creationId xmlns:a16="http://schemas.microsoft.com/office/drawing/2014/main" id="{205845B4-631C-5E56-C6E2-BE5C477FFBF3}"/>
              </a:ext>
            </a:extLst>
          </p:cNvPr>
          <p:cNvSpPr txBox="1">
            <a:spLocks/>
          </p:cNvSpPr>
          <p:nvPr/>
        </p:nvSpPr>
        <p:spPr>
          <a:xfrm>
            <a:off x="3257899" y="5516919"/>
            <a:ext cx="2252020"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2023</a:t>
            </a:r>
          </a:p>
        </p:txBody>
      </p:sp>
      <p:pic>
        <p:nvPicPr>
          <p:cNvPr id="20" name="Grafika 19">
            <a:extLst>
              <a:ext uri="{FF2B5EF4-FFF2-40B4-BE49-F238E27FC236}">
                <a16:creationId xmlns:a16="http://schemas.microsoft.com/office/drawing/2014/main" id="{D4C7B9D4-F292-5879-0A27-43A2272E68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242" y="6530391"/>
            <a:ext cx="1717388" cy="1717388"/>
          </a:xfrm>
          <a:prstGeom prst="rect">
            <a:avLst/>
          </a:prstGeom>
        </p:spPr>
      </p:pic>
      <p:sp>
        <p:nvSpPr>
          <p:cNvPr id="26" name="Google Shape;829;p45">
            <a:extLst>
              <a:ext uri="{FF2B5EF4-FFF2-40B4-BE49-F238E27FC236}">
                <a16:creationId xmlns:a16="http://schemas.microsoft.com/office/drawing/2014/main" id="{DE44D810-9839-12D4-A681-0CD035340215}"/>
              </a:ext>
            </a:extLst>
          </p:cNvPr>
          <p:cNvSpPr txBox="1">
            <a:spLocks/>
          </p:cNvSpPr>
          <p:nvPr/>
        </p:nvSpPr>
        <p:spPr>
          <a:xfrm>
            <a:off x="8905141" y="6665393"/>
            <a:ext cx="2252020" cy="1227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2024</a:t>
            </a:r>
          </a:p>
        </p:txBody>
      </p:sp>
      <p:sp>
        <p:nvSpPr>
          <p:cNvPr id="31" name="Rectangle 30">
            <a:extLst>
              <a:ext uri="{FF2B5EF4-FFF2-40B4-BE49-F238E27FC236}">
                <a16:creationId xmlns:a16="http://schemas.microsoft.com/office/drawing/2014/main" id="{A6B75BBB-F38A-F42A-FC4D-91AC19500C55}"/>
              </a:ext>
            </a:extLst>
          </p:cNvPr>
          <p:cNvSpPr/>
          <p:nvPr/>
        </p:nvSpPr>
        <p:spPr>
          <a:xfrm>
            <a:off x="9992844" y="7626928"/>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3AD3704C-F656-8132-7EDF-3D6F5DD6C179}"/>
              </a:ext>
            </a:extLst>
          </p:cNvPr>
          <p:cNvSpPr txBox="1"/>
          <p:nvPr/>
        </p:nvSpPr>
        <p:spPr>
          <a:xfrm>
            <a:off x="2010404" y="1359623"/>
            <a:ext cx="22233529" cy="769441"/>
          </a:xfrm>
          <a:prstGeom prst="rect">
            <a:avLst/>
          </a:prstGeom>
          <a:noFill/>
        </p:spPr>
        <p:txBody>
          <a:bodyPr wrap="square" rtlCol="0">
            <a:spAutoFit/>
          </a:bodyPr>
          <a:lstStyle/>
          <a:p>
            <a:pPr algn="l"/>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Project progress</a:t>
            </a:r>
          </a:p>
        </p:txBody>
      </p:sp>
      <p:sp>
        <p:nvSpPr>
          <p:cNvPr id="33" name="Rectangle 32">
            <a:extLst>
              <a:ext uri="{FF2B5EF4-FFF2-40B4-BE49-F238E27FC236}">
                <a16:creationId xmlns:a16="http://schemas.microsoft.com/office/drawing/2014/main" id="{8B8937D9-CF2A-66B0-16EA-A7D20557097D}"/>
              </a:ext>
            </a:extLst>
          </p:cNvPr>
          <p:cNvSpPr/>
          <p:nvPr/>
        </p:nvSpPr>
        <p:spPr>
          <a:xfrm>
            <a:off x="4341539" y="6970954"/>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6F0EF85B-6474-348E-22D3-CAA39C03011F}"/>
              </a:ext>
            </a:extLst>
          </p:cNvPr>
          <p:cNvSpPr txBox="1"/>
          <p:nvPr/>
        </p:nvSpPr>
        <p:spPr>
          <a:xfrm>
            <a:off x="1739106" y="8074150"/>
            <a:ext cx="5289605" cy="2308324"/>
          </a:xfrm>
          <a:prstGeom prst="rect">
            <a:avLst/>
          </a:prstGeom>
          <a:noFill/>
        </p:spPr>
        <p:txBody>
          <a:bodyPr wrap="square">
            <a:spAutoFit/>
          </a:bodyPr>
          <a:lstStyle/>
          <a:p>
            <a:pPr lvl="0"/>
            <a:r>
              <a:rPr lang="en-AU"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Start of consoles and applicators production</a:t>
            </a:r>
            <a:br>
              <a:rPr lang="en-AU"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AU"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required for V&amp;V studies</a:t>
            </a:r>
          </a:p>
          <a:p>
            <a:pPr lvl="0"/>
            <a:r>
              <a:rPr lang="en-AU"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and clinical trials</a:t>
            </a:r>
          </a:p>
        </p:txBody>
      </p:sp>
      <p:sp>
        <p:nvSpPr>
          <p:cNvPr id="2" name="Google Shape;827;p45">
            <a:extLst>
              <a:ext uri="{FF2B5EF4-FFF2-40B4-BE49-F238E27FC236}">
                <a16:creationId xmlns:a16="http://schemas.microsoft.com/office/drawing/2014/main" id="{F4123A34-C940-DD95-FE62-6385991AA590}"/>
              </a:ext>
            </a:extLst>
          </p:cNvPr>
          <p:cNvSpPr txBox="1">
            <a:spLocks/>
          </p:cNvSpPr>
          <p:nvPr/>
        </p:nvSpPr>
        <p:spPr>
          <a:xfrm>
            <a:off x="7722917" y="8656931"/>
            <a:ext cx="4616467" cy="26802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Beginning of</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human clinical trial</a:t>
            </a:r>
          </a:p>
        </p:txBody>
      </p:sp>
      <p:pic>
        <p:nvPicPr>
          <p:cNvPr id="24" name="Grafika 19">
            <a:extLst>
              <a:ext uri="{FF2B5EF4-FFF2-40B4-BE49-F238E27FC236}">
                <a16:creationId xmlns:a16="http://schemas.microsoft.com/office/drawing/2014/main" id="{C499EC20-F686-05FF-D1AE-8F76DD6B64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46958" y="6502953"/>
            <a:ext cx="1717388" cy="1717388"/>
          </a:xfrm>
          <a:prstGeom prst="rect">
            <a:avLst/>
          </a:prstGeom>
        </p:spPr>
      </p:pic>
      <p:sp>
        <p:nvSpPr>
          <p:cNvPr id="21" name="Google Shape;829;p45">
            <a:extLst>
              <a:ext uri="{FF2B5EF4-FFF2-40B4-BE49-F238E27FC236}">
                <a16:creationId xmlns:a16="http://schemas.microsoft.com/office/drawing/2014/main" id="{B08A956D-9DBA-31CD-23DA-F6C28032311C}"/>
              </a:ext>
            </a:extLst>
          </p:cNvPr>
          <p:cNvSpPr txBox="1">
            <a:spLocks/>
          </p:cNvSpPr>
          <p:nvPr/>
        </p:nvSpPr>
        <p:spPr>
          <a:xfrm>
            <a:off x="20815442" y="6637955"/>
            <a:ext cx="2252020" cy="13068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p>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23" name="Google Shape;827;p45">
            <a:extLst>
              <a:ext uri="{FF2B5EF4-FFF2-40B4-BE49-F238E27FC236}">
                <a16:creationId xmlns:a16="http://schemas.microsoft.com/office/drawing/2014/main" id="{DCE20164-0B69-817D-C96F-21D6CBF93E37}"/>
              </a:ext>
            </a:extLst>
          </p:cNvPr>
          <p:cNvSpPr txBox="1">
            <a:spLocks/>
          </p:cNvSpPr>
          <p:nvPr/>
        </p:nvSpPr>
        <p:spPr>
          <a:xfrm>
            <a:off x="19674393" y="8656931"/>
            <a:ext cx="4589990"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End of recruitment for clinical trial</a:t>
            </a:r>
            <a:endParaRPr lang="en-AU" sz="3600" b="1" dirty="0">
              <a:solidFill>
                <a:srgbClr val="0E3D69"/>
              </a:solidFill>
              <a:latin typeface="Helvetica Neue"/>
              <a:ea typeface="Helvetica Neue" panose="02000503000000020004" pitchFamily="2" charset="0"/>
              <a:cs typeface="Helvetica Neue" panose="02000503000000020004" pitchFamily="2" charset="0"/>
            </a:endParaRPr>
          </a:p>
          <a:p>
            <a:pPr marL="0" indent="0" algn="ctr">
              <a:buSzPts val="1100"/>
              <a:buNone/>
            </a:pPr>
            <a:endParaRPr lang="en-AU" sz="3600" b="1" dirty="0">
              <a:solidFill>
                <a:srgbClr val="0E3D69"/>
              </a:solidFill>
              <a:latin typeface="Helvetica Neue"/>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EF5BA86E-8352-8DC2-8EED-C34D4626BEAD}"/>
              </a:ext>
            </a:extLst>
          </p:cNvPr>
          <p:cNvSpPr/>
          <p:nvPr/>
        </p:nvSpPr>
        <p:spPr>
          <a:xfrm>
            <a:off x="21916866" y="7694758"/>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Google Shape;827;p45">
            <a:extLst>
              <a:ext uri="{FF2B5EF4-FFF2-40B4-BE49-F238E27FC236}">
                <a16:creationId xmlns:a16="http://schemas.microsoft.com/office/drawing/2014/main" id="{3E0D6FE7-D9C4-D5CD-4707-4C80041CA20E}"/>
              </a:ext>
            </a:extLst>
          </p:cNvPr>
          <p:cNvSpPr txBox="1">
            <a:spLocks/>
          </p:cNvSpPr>
          <p:nvPr/>
        </p:nvSpPr>
        <p:spPr>
          <a:xfrm>
            <a:off x="7614270" y="3938136"/>
            <a:ext cx="4788448"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Beginning of</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510K FDA</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certification</a:t>
            </a:r>
          </a:p>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process</a:t>
            </a:r>
          </a:p>
        </p:txBody>
      </p:sp>
      <p:sp>
        <p:nvSpPr>
          <p:cNvPr id="22" name="Rectangle 21">
            <a:extLst>
              <a:ext uri="{FF2B5EF4-FFF2-40B4-BE49-F238E27FC236}">
                <a16:creationId xmlns:a16="http://schemas.microsoft.com/office/drawing/2014/main" id="{AD794210-151E-8B68-F51B-2A00B94D3363}"/>
              </a:ext>
            </a:extLst>
          </p:cNvPr>
          <p:cNvSpPr/>
          <p:nvPr/>
        </p:nvSpPr>
        <p:spPr>
          <a:xfrm>
            <a:off x="9961229" y="290986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Grafika 19">
            <a:extLst>
              <a:ext uri="{FF2B5EF4-FFF2-40B4-BE49-F238E27FC236}">
                <a16:creationId xmlns:a16="http://schemas.microsoft.com/office/drawing/2014/main" id="{70F79D62-C537-E0D3-DCA2-22B236A93A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2535" y="1739825"/>
            <a:ext cx="1717388" cy="1717388"/>
          </a:xfrm>
          <a:prstGeom prst="rect">
            <a:avLst/>
          </a:prstGeom>
        </p:spPr>
      </p:pic>
      <p:sp>
        <p:nvSpPr>
          <p:cNvPr id="37" name="Google Shape;829;p45">
            <a:extLst>
              <a:ext uri="{FF2B5EF4-FFF2-40B4-BE49-F238E27FC236}">
                <a16:creationId xmlns:a16="http://schemas.microsoft.com/office/drawing/2014/main" id="{DA8BED1C-99F0-D7A7-517E-4553304922ED}"/>
              </a:ext>
            </a:extLst>
          </p:cNvPr>
          <p:cNvSpPr txBox="1">
            <a:spLocks/>
          </p:cNvSpPr>
          <p:nvPr/>
        </p:nvSpPr>
        <p:spPr>
          <a:xfrm>
            <a:off x="8863118" y="1884558"/>
            <a:ext cx="2252020" cy="1156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2024</a:t>
            </a:r>
          </a:p>
        </p:txBody>
      </p:sp>
      <p:cxnSp>
        <p:nvCxnSpPr>
          <p:cNvPr id="43" name="Straight Arrow Connector 42">
            <a:extLst>
              <a:ext uri="{FF2B5EF4-FFF2-40B4-BE49-F238E27FC236}">
                <a16:creationId xmlns:a16="http://schemas.microsoft.com/office/drawing/2014/main" id="{AAAED8AF-1144-B46B-30CB-5B16FDFBDB66}"/>
              </a:ext>
            </a:extLst>
          </p:cNvPr>
          <p:cNvCxnSpPr>
            <a:cxnSpLocks/>
          </p:cNvCxnSpPr>
          <p:nvPr/>
        </p:nvCxnSpPr>
        <p:spPr>
          <a:xfrm>
            <a:off x="16678111" y="2624017"/>
            <a:ext cx="6923941" cy="0"/>
          </a:xfrm>
          <a:prstGeom prst="straightConnector1">
            <a:avLst/>
          </a:prstGeom>
          <a:ln w="177800">
            <a:solidFill>
              <a:srgbClr val="00A5BA"/>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827;p45">
            <a:extLst>
              <a:ext uri="{FF2B5EF4-FFF2-40B4-BE49-F238E27FC236}">
                <a16:creationId xmlns:a16="http://schemas.microsoft.com/office/drawing/2014/main" id="{B95CEE33-055E-3D19-85DE-BE67F5F0ADDC}"/>
              </a:ext>
            </a:extLst>
          </p:cNvPr>
          <p:cNvSpPr txBox="1">
            <a:spLocks/>
          </p:cNvSpPr>
          <p:nvPr/>
        </p:nvSpPr>
        <p:spPr>
          <a:xfrm>
            <a:off x="19821978" y="3934576"/>
            <a:ext cx="4788448"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None/>
            </a:pPr>
            <a:r>
              <a:rPr lang="en-AU" sz="3600" dirty="0">
                <a:solidFill>
                  <a:srgbClr val="0E3D69"/>
                </a:solidFill>
                <a:latin typeface="Helvetica Neue"/>
                <a:ea typeface="Helvetica Neue" panose="02000503000000020004" pitchFamily="2" charset="0"/>
                <a:cs typeface="Helvetica Neue" panose="02000503000000020004" pitchFamily="2" charset="0"/>
              </a:rPr>
              <a:t>Complete</a:t>
            </a:r>
            <a:br>
              <a:rPr lang="en-AU" sz="3600" dirty="0">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510K FDA</a:t>
            </a:r>
            <a:br>
              <a:rPr lang="en-AU" sz="3600" dirty="0">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submission</a:t>
            </a:r>
            <a:endParaRPr lang="en-US"/>
          </a:p>
        </p:txBody>
      </p:sp>
      <p:sp>
        <p:nvSpPr>
          <p:cNvPr id="19" name="Rectangle 18">
            <a:extLst>
              <a:ext uri="{FF2B5EF4-FFF2-40B4-BE49-F238E27FC236}">
                <a16:creationId xmlns:a16="http://schemas.microsoft.com/office/drawing/2014/main" id="{F7CB3F6B-0B7A-1B26-AEB1-966F5D655999}"/>
              </a:ext>
            </a:extLst>
          </p:cNvPr>
          <p:cNvSpPr/>
          <p:nvPr/>
        </p:nvSpPr>
        <p:spPr>
          <a:xfrm>
            <a:off x="22168937" y="290630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Grafika 19">
            <a:extLst>
              <a:ext uri="{FF2B5EF4-FFF2-40B4-BE49-F238E27FC236}">
                <a16:creationId xmlns:a16="http://schemas.microsoft.com/office/drawing/2014/main" id="{4F15A575-4BD4-EED5-F1C9-00DAAD451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10243" y="1736265"/>
            <a:ext cx="1717388" cy="1717388"/>
          </a:xfrm>
          <a:prstGeom prst="rect">
            <a:avLst/>
          </a:prstGeom>
        </p:spPr>
      </p:pic>
      <p:sp>
        <p:nvSpPr>
          <p:cNvPr id="34" name="Google Shape;829;p45">
            <a:extLst>
              <a:ext uri="{FF2B5EF4-FFF2-40B4-BE49-F238E27FC236}">
                <a16:creationId xmlns:a16="http://schemas.microsoft.com/office/drawing/2014/main" id="{5DF88652-7B7F-4E19-90AA-AEFCA9DC2C56}"/>
              </a:ext>
            </a:extLst>
          </p:cNvPr>
          <p:cNvSpPr txBox="1">
            <a:spLocks/>
          </p:cNvSpPr>
          <p:nvPr/>
        </p:nvSpPr>
        <p:spPr>
          <a:xfrm>
            <a:off x="21070826" y="1880998"/>
            <a:ext cx="2252020" cy="1156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67" name="Google Shape;827;p45">
            <a:extLst>
              <a:ext uri="{FF2B5EF4-FFF2-40B4-BE49-F238E27FC236}">
                <a16:creationId xmlns:a16="http://schemas.microsoft.com/office/drawing/2014/main" id="{8EA0BAF9-A10F-E93A-0C2F-79761C9C10A6}"/>
              </a:ext>
            </a:extLst>
          </p:cNvPr>
          <p:cNvSpPr txBox="1">
            <a:spLocks/>
          </p:cNvSpPr>
          <p:nvPr/>
        </p:nvSpPr>
        <p:spPr>
          <a:xfrm>
            <a:off x="11378195" y="3938132"/>
            <a:ext cx="4788448"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Completion</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of EMC in Italy</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(Electromagnetic Compatibility)</a:t>
            </a:r>
            <a:br>
              <a:rPr lang="en-AU" sz="3600" dirty="0">
                <a:solidFill>
                  <a:srgbClr val="0E3D69"/>
                </a:solidFill>
                <a:latin typeface="Helvetica Neue"/>
                <a:ea typeface="Helvetica Neue" panose="02000503000000020004" pitchFamily="2" charset="0"/>
                <a:cs typeface="Helvetica Neue" panose="02000503000000020004" pitchFamily="2" charset="0"/>
              </a:rPr>
            </a:br>
            <a:br>
              <a:rPr lang="en-AU" sz="3600" dirty="0">
                <a:solidFill>
                  <a:srgbClr val="0E3D69"/>
                </a:solidFill>
                <a:latin typeface="Helvetica Neue"/>
                <a:ea typeface="Helvetica Neue" panose="02000503000000020004" pitchFamily="2" charset="0"/>
                <a:cs typeface="Helvetica Neue" panose="02000503000000020004" pitchFamily="2" charset="0"/>
              </a:rPr>
            </a:br>
            <a:endParaRPr lang="en-AU" sz="3600" dirty="0">
              <a:solidFill>
                <a:srgbClr val="0E3D69"/>
              </a:solidFill>
              <a:latin typeface="Helvetica Neue"/>
              <a:ea typeface="Helvetica Neue" panose="02000503000000020004" pitchFamily="2" charset="0"/>
              <a:cs typeface="Helvetica Neue" panose="02000503000000020004" pitchFamily="2" charset="0"/>
            </a:endParaRPr>
          </a:p>
        </p:txBody>
      </p:sp>
      <p:sp>
        <p:nvSpPr>
          <p:cNvPr id="68" name="Google Shape;827;p45">
            <a:extLst>
              <a:ext uri="{FF2B5EF4-FFF2-40B4-BE49-F238E27FC236}">
                <a16:creationId xmlns:a16="http://schemas.microsoft.com/office/drawing/2014/main" id="{A45C867F-568E-AEFC-7D70-128F0FB64CC7}"/>
              </a:ext>
            </a:extLst>
          </p:cNvPr>
          <p:cNvSpPr txBox="1">
            <a:spLocks/>
          </p:cNvSpPr>
          <p:nvPr/>
        </p:nvSpPr>
        <p:spPr>
          <a:xfrm>
            <a:off x="15845401" y="3934576"/>
            <a:ext cx="4788448"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Completion</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of Human Factors</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evaluation in USA</a:t>
            </a:r>
          </a:p>
        </p:txBody>
      </p:sp>
      <p:sp>
        <p:nvSpPr>
          <p:cNvPr id="69" name="Rectangle 68">
            <a:extLst>
              <a:ext uri="{FF2B5EF4-FFF2-40B4-BE49-F238E27FC236}">
                <a16:creationId xmlns:a16="http://schemas.microsoft.com/office/drawing/2014/main" id="{23D53808-5F81-2F39-ABFC-A1D1632F2ACE}"/>
              </a:ext>
            </a:extLst>
          </p:cNvPr>
          <p:cNvSpPr/>
          <p:nvPr/>
        </p:nvSpPr>
        <p:spPr>
          <a:xfrm>
            <a:off x="18192360" y="290630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0" name="Grafika 19">
            <a:extLst>
              <a:ext uri="{FF2B5EF4-FFF2-40B4-BE49-F238E27FC236}">
                <a16:creationId xmlns:a16="http://schemas.microsoft.com/office/drawing/2014/main" id="{87CAF387-BA15-DB75-D8A8-A184183E59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33666" y="1736265"/>
            <a:ext cx="1717388" cy="1717388"/>
          </a:xfrm>
          <a:prstGeom prst="rect">
            <a:avLst/>
          </a:prstGeom>
        </p:spPr>
      </p:pic>
      <p:sp>
        <p:nvSpPr>
          <p:cNvPr id="71" name="Google Shape;829;p45">
            <a:extLst>
              <a:ext uri="{FF2B5EF4-FFF2-40B4-BE49-F238E27FC236}">
                <a16:creationId xmlns:a16="http://schemas.microsoft.com/office/drawing/2014/main" id="{03F052E0-B55A-BC5A-4A51-4292A0BA8EBD}"/>
              </a:ext>
            </a:extLst>
          </p:cNvPr>
          <p:cNvSpPr txBox="1">
            <a:spLocks/>
          </p:cNvSpPr>
          <p:nvPr/>
        </p:nvSpPr>
        <p:spPr>
          <a:xfrm>
            <a:off x="17094249" y="1880998"/>
            <a:ext cx="2252020" cy="1156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4Q</a:t>
            </a:r>
            <a:b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2024</a:t>
            </a:r>
          </a:p>
        </p:txBody>
      </p:sp>
      <p:sp>
        <p:nvSpPr>
          <p:cNvPr id="72" name="Rectangle 71">
            <a:extLst>
              <a:ext uri="{FF2B5EF4-FFF2-40B4-BE49-F238E27FC236}">
                <a16:creationId xmlns:a16="http://schemas.microsoft.com/office/drawing/2014/main" id="{8C672958-C8E1-27D6-7EED-40350CA3F131}"/>
              </a:ext>
            </a:extLst>
          </p:cNvPr>
          <p:cNvSpPr/>
          <p:nvPr/>
        </p:nvSpPr>
        <p:spPr>
          <a:xfrm>
            <a:off x="13747950" y="290630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3" name="Grafika 19">
            <a:extLst>
              <a:ext uri="{FF2B5EF4-FFF2-40B4-BE49-F238E27FC236}">
                <a16:creationId xmlns:a16="http://schemas.microsoft.com/office/drawing/2014/main" id="{DCEA53DE-ADC9-E454-A9C5-2C595AFE0B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89256" y="1736265"/>
            <a:ext cx="1717388" cy="1717388"/>
          </a:xfrm>
          <a:prstGeom prst="rect">
            <a:avLst/>
          </a:prstGeom>
        </p:spPr>
      </p:pic>
      <p:sp>
        <p:nvSpPr>
          <p:cNvPr id="74" name="Google Shape;829;p45">
            <a:extLst>
              <a:ext uri="{FF2B5EF4-FFF2-40B4-BE49-F238E27FC236}">
                <a16:creationId xmlns:a16="http://schemas.microsoft.com/office/drawing/2014/main" id="{F32CD246-AB56-DCA5-A006-9132C6BEAA73}"/>
              </a:ext>
            </a:extLst>
          </p:cNvPr>
          <p:cNvSpPr txBox="1">
            <a:spLocks/>
          </p:cNvSpPr>
          <p:nvPr/>
        </p:nvSpPr>
        <p:spPr>
          <a:xfrm>
            <a:off x="12649839" y="1880998"/>
            <a:ext cx="2252020" cy="1156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3Q</a:t>
            </a:r>
            <a:b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2024</a:t>
            </a:r>
          </a:p>
        </p:txBody>
      </p:sp>
      <p:sp>
        <p:nvSpPr>
          <p:cNvPr id="4" name="TextBox 3">
            <a:extLst>
              <a:ext uri="{FF2B5EF4-FFF2-40B4-BE49-F238E27FC236}">
                <a16:creationId xmlns:a16="http://schemas.microsoft.com/office/drawing/2014/main" id="{D7236DCB-90C5-753F-4995-1ABB65D05309}"/>
              </a:ext>
            </a:extLst>
          </p:cNvPr>
          <p:cNvSpPr txBox="1"/>
          <p:nvPr/>
        </p:nvSpPr>
        <p:spPr>
          <a:xfrm>
            <a:off x="7099236" y="2825696"/>
            <a:ext cx="1717389" cy="1446550"/>
          </a:xfrm>
          <a:prstGeom prst="rect">
            <a:avLst/>
          </a:prstGeom>
          <a:solidFill>
            <a:schemeClr val="bg1"/>
          </a:solidFill>
        </p:spPr>
        <p:txBody>
          <a:bodyPr wrap="square" rtlCol="0">
            <a:spAutoFit/>
          </a:bodyPr>
          <a:lstStyle/>
          <a:p>
            <a:r>
              <a:rPr lang="pl-PL" sz="4400" b="1"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510K</a:t>
            </a:r>
          </a:p>
          <a:p>
            <a:r>
              <a:rPr lang="pl-PL" sz="4400" b="1"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FDA</a:t>
            </a:r>
          </a:p>
        </p:txBody>
      </p:sp>
      <p:pic>
        <p:nvPicPr>
          <p:cNvPr id="6" name="Picture 5">
            <a:extLst>
              <a:ext uri="{FF2B5EF4-FFF2-40B4-BE49-F238E27FC236}">
                <a16:creationId xmlns:a16="http://schemas.microsoft.com/office/drawing/2014/main" id="{1797E8E0-2BA7-4CB1-9A5B-562A1DFB04A9}"/>
              </a:ext>
            </a:extLst>
          </p:cNvPr>
          <p:cNvPicPr>
            <a:picLocks noChangeAspect="1"/>
          </p:cNvPicPr>
          <p:nvPr/>
        </p:nvPicPr>
        <p:blipFill rotWithShape="1">
          <a:blip r:embed="rId7"/>
          <a:srcRect b="65516"/>
          <a:stretch/>
        </p:blipFill>
        <p:spPr>
          <a:xfrm>
            <a:off x="1550509" y="10922569"/>
            <a:ext cx="7078714" cy="2139397"/>
          </a:xfrm>
          <a:prstGeom prst="rect">
            <a:avLst/>
          </a:prstGeom>
        </p:spPr>
      </p:pic>
      <p:pic>
        <p:nvPicPr>
          <p:cNvPr id="7" name="Picture 6">
            <a:extLst>
              <a:ext uri="{FF2B5EF4-FFF2-40B4-BE49-F238E27FC236}">
                <a16:creationId xmlns:a16="http://schemas.microsoft.com/office/drawing/2014/main" id="{C2099F60-02A9-602B-7F14-C01841EC3AA8}"/>
              </a:ext>
            </a:extLst>
          </p:cNvPr>
          <p:cNvPicPr>
            <a:picLocks noChangeAspect="1"/>
          </p:cNvPicPr>
          <p:nvPr/>
        </p:nvPicPr>
        <p:blipFill rotWithShape="1">
          <a:blip r:embed="rId7"/>
          <a:srcRect l="-905" t="34659" r="905" b="30857"/>
          <a:stretch/>
        </p:blipFill>
        <p:spPr>
          <a:xfrm>
            <a:off x="8863118" y="10922569"/>
            <a:ext cx="7078714" cy="2139397"/>
          </a:xfrm>
          <a:prstGeom prst="rect">
            <a:avLst/>
          </a:prstGeom>
        </p:spPr>
      </p:pic>
      <p:pic>
        <p:nvPicPr>
          <p:cNvPr id="9" name="Picture 8">
            <a:extLst>
              <a:ext uri="{FF2B5EF4-FFF2-40B4-BE49-F238E27FC236}">
                <a16:creationId xmlns:a16="http://schemas.microsoft.com/office/drawing/2014/main" id="{0C9A7076-0308-F39B-857F-6D1350B9C16E}"/>
              </a:ext>
            </a:extLst>
          </p:cNvPr>
          <p:cNvPicPr>
            <a:picLocks noChangeAspect="1"/>
          </p:cNvPicPr>
          <p:nvPr/>
        </p:nvPicPr>
        <p:blipFill rotWithShape="1">
          <a:blip r:embed="rId7"/>
          <a:srcRect l="259" t="68117" r="-259" b="-2601"/>
          <a:stretch/>
        </p:blipFill>
        <p:spPr>
          <a:xfrm>
            <a:off x="16137774" y="10777797"/>
            <a:ext cx="7683943" cy="2322315"/>
          </a:xfrm>
          <a:prstGeom prst="rect">
            <a:avLst/>
          </a:prstGeom>
        </p:spPr>
      </p:pic>
      <p:sp>
        <p:nvSpPr>
          <p:cNvPr id="14" name="Tytuł 15">
            <a:extLst>
              <a:ext uri="{FF2B5EF4-FFF2-40B4-BE49-F238E27FC236}">
                <a16:creationId xmlns:a16="http://schemas.microsoft.com/office/drawing/2014/main" id="{E6BA22C6-BBAA-5303-6955-D7538AE7A84F}"/>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COOLCRYO</a:t>
            </a:r>
            <a:r>
              <a:rPr lang="en-AU" sz="4000" b="1" spc="300" baseline="30000" dirty="0">
                <a:solidFill>
                  <a:srgbClr val="00A5BA"/>
                </a:solidFill>
                <a:latin typeface="Helvetica" pitchFamily="2" charset="0"/>
              </a:rPr>
              <a:t>®</a:t>
            </a:r>
          </a:p>
        </p:txBody>
      </p:sp>
    </p:spTree>
    <p:extLst>
      <p:ext uri="{BB962C8B-B14F-4D97-AF65-F5344CB8AC3E}">
        <p14:creationId xmlns:p14="http://schemas.microsoft.com/office/powerpoint/2010/main" val="828917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22" name="Prostokąt 16">
            <a:extLst>
              <a:ext uri="{FF2B5EF4-FFF2-40B4-BE49-F238E27FC236}">
                <a16:creationId xmlns:a16="http://schemas.microsoft.com/office/drawing/2014/main" id="{00B46E96-6ADA-1A9F-A35D-8BE356C89395}"/>
              </a:ext>
            </a:extLst>
          </p:cNvPr>
          <p:cNvSpPr/>
          <p:nvPr/>
        </p:nvSpPr>
        <p:spPr bwMode="auto">
          <a:xfrm>
            <a:off x="15484135" y="2004223"/>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Boston Scientific takes over the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Cryterion</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Medical project</a:t>
            </a:r>
          </a:p>
        </p:txBody>
      </p:sp>
      <p:sp>
        <p:nvSpPr>
          <p:cNvPr id="23" name="pole tekstowe 19">
            <a:extLst>
              <a:ext uri="{FF2B5EF4-FFF2-40B4-BE49-F238E27FC236}">
                <a16:creationId xmlns:a16="http://schemas.microsoft.com/office/drawing/2014/main" id="{2F9390DE-B537-B978-C364-014837D25562}"/>
              </a:ext>
            </a:extLst>
          </p:cNvPr>
          <p:cNvSpPr txBox="1"/>
          <p:nvPr/>
        </p:nvSpPr>
        <p:spPr>
          <a:xfrm>
            <a:off x="12192000" y="2004223"/>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202 mln USD</a:t>
            </a:r>
          </a:p>
        </p:txBody>
      </p:sp>
      <p:sp>
        <p:nvSpPr>
          <p:cNvPr id="25" name="Prostokąt 16">
            <a:extLst>
              <a:ext uri="{FF2B5EF4-FFF2-40B4-BE49-F238E27FC236}">
                <a16:creationId xmlns:a16="http://schemas.microsoft.com/office/drawing/2014/main" id="{1A1C1974-6AD1-FB0A-5E8A-77A19C748344}"/>
              </a:ext>
            </a:extLst>
          </p:cNvPr>
          <p:cNvSpPr/>
          <p:nvPr/>
        </p:nvSpPr>
        <p:spPr bwMode="auto">
          <a:xfrm>
            <a:off x="15484135" y="3686549"/>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of the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CryoCath</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Technologies project by Medtronic</a:t>
            </a:r>
          </a:p>
        </p:txBody>
      </p:sp>
      <p:sp>
        <p:nvSpPr>
          <p:cNvPr id="26" name="pole tekstowe 19">
            <a:extLst>
              <a:ext uri="{FF2B5EF4-FFF2-40B4-BE49-F238E27FC236}">
                <a16:creationId xmlns:a16="http://schemas.microsoft.com/office/drawing/2014/main" id="{E043269A-78B0-C3EC-9EFB-F9D1D7D1EDE5}"/>
              </a:ext>
            </a:extLst>
          </p:cNvPr>
          <p:cNvSpPr txBox="1"/>
          <p:nvPr/>
        </p:nvSpPr>
        <p:spPr>
          <a:xfrm>
            <a:off x="12192000" y="3686549"/>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450 mln USD</a:t>
            </a:r>
          </a:p>
        </p:txBody>
      </p:sp>
      <p:sp>
        <p:nvSpPr>
          <p:cNvPr id="29" name="Prostokąt 16">
            <a:extLst>
              <a:ext uri="{FF2B5EF4-FFF2-40B4-BE49-F238E27FC236}">
                <a16:creationId xmlns:a16="http://schemas.microsoft.com/office/drawing/2014/main" id="{1C640467-4CC4-9DD4-8394-1B5E6C3D4F88}"/>
              </a:ext>
            </a:extLst>
          </p:cNvPr>
          <p:cNvSpPr/>
          <p:nvPr/>
        </p:nvSpPr>
        <p:spPr bwMode="auto">
          <a:xfrm>
            <a:off x="15484135" y="5560333"/>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by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Kardium</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Inc. (creators of the Globe® system for the treatment of atrial fibrillation)</a:t>
            </a:r>
          </a:p>
        </p:txBody>
      </p:sp>
      <p:sp>
        <p:nvSpPr>
          <p:cNvPr id="30" name="pole tekstowe 19">
            <a:extLst>
              <a:ext uri="{FF2B5EF4-FFF2-40B4-BE49-F238E27FC236}">
                <a16:creationId xmlns:a16="http://schemas.microsoft.com/office/drawing/2014/main" id="{7E38944B-11CB-9771-7658-C59FE803EA63}"/>
              </a:ext>
            </a:extLst>
          </p:cNvPr>
          <p:cNvSpPr txBox="1"/>
          <p:nvPr/>
        </p:nvSpPr>
        <p:spPr>
          <a:xfrm>
            <a:off x="12192000" y="5560333"/>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115 mln USD</a:t>
            </a:r>
          </a:p>
        </p:txBody>
      </p:sp>
      <p:sp>
        <p:nvSpPr>
          <p:cNvPr id="7" name="TextBox 6">
            <a:extLst>
              <a:ext uri="{FF2B5EF4-FFF2-40B4-BE49-F238E27FC236}">
                <a16:creationId xmlns:a16="http://schemas.microsoft.com/office/drawing/2014/main" id="{D5B12673-5A66-6C3D-AD80-89CE92BC93FC}"/>
              </a:ext>
            </a:extLst>
          </p:cNvPr>
          <p:cNvSpPr txBox="1"/>
          <p:nvPr/>
        </p:nvSpPr>
        <p:spPr>
          <a:xfrm>
            <a:off x="2035804" y="1741987"/>
            <a:ext cx="10181594" cy="769441"/>
          </a:xfrm>
          <a:prstGeom prst="rect">
            <a:avLst/>
          </a:prstGeom>
          <a:noFill/>
        </p:spPr>
        <p:txBody>
          <a:bodyPr wrap="square" lIns="91440" tIns="45720" rIns="91440" bIns="45720" rtlCol="0" anchor="t">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CRYOABLATION MARKET VALUE</a:t>
            </a:r>
          </a:p>
        </p:txBody>
      </p:sp>
      <p:sp>
        <p:nvSpPr>
          <p:cNvPr id="8" name="TextBox 7">
            <a:extLst>
              <a:ext uri="{FF2B5EF4-FFF2-40B4-BE49-F238E27FC236}">
                <a16:creationId xmlns:a16="http://schemas.microsoft.com/office/drawing/2014/main" id="{35E9FDAA-E78D-0DD0-BF4C-5FC0DC60817A}"/>
              </a:ext>
            </a:extLst>
          </p:cNvPr>
          <p:cNvSpPr txBox="1"/>
          <p:nvPr/>
        </p:nvSpPr>
        <p:spPr>
          <a:xfrm>
            <a:off x="2035804" y="7681286"/>
            <a:ext cx="9447359" cy="769441"/>
          </a:xfrm>
          <a:prstGeom prst="rect">
            <a:avLst/>
          </a:prstGeom>
          <a:noFill/>
        </p:spPr>
        <p:txBody>
          <a:bodyPr wrap="square">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CRYOABLATION PROCEDURES</a:t>
            </a:r>
            <a:endParaRPr lang="pl-PL" sz="4400" dirty="0"/>
          </a:p>
        </p:txBody>
      </p:sp>
      <p:grpSp>
        <p:nvGrpSpPr>
          <p:cNvPr id="12" name="Group 11">
            <a:extLst>
              <a:ext uri="{FF2B5EF4-FFF2-40B4-BE49-F238E27FC236}">
                <a16:creationId xmlns:a16="http://schemas.microsoft.com/office/drawing/2014/main" id="{9EF6590E-296B-7661-7435-07D4B1F807AF}"/>
              </a:ext>
            </a:extLst>
          </p:cNvPr>
          <p:cNvGrpSpPr/>
          <p:nvPr/>
        </p:nvGrpSpPr>
        <p:grpSpPr>
          <a:xfrm>
            <a:off x="2319703" y="2390952"/>
            <a:ext cx="9872297" cy="4524208"/>
            <a:chOff x="3682070" y="1172044"/>
            <a:chExt cx="5738758" cy="4009223"/>
          </a:xfrm>
        </p:grpSpPr>
        <p:graphicFrame>
          <p:nvGraphicFramePr>
            <p:cNvPr id="14" name="2D Line Chart">
              <a:extLst>
                <a:ext uri="{FF2B5EF4-FFF2-40B4-BE49-F238E27FC236}">
                  <a16:creationId xmlns:a16="http://schemas.microsoft.com/office/drawing/2014/main" id="{DE97C2CE-D310-6CF7-7D64-5505BE9AAF5F}"/>
                </a:ext>
              </a:extLst>
            </p:cNvPr>
            <p:cNvGraphicFramePr/>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D9750A8F-96C5-2F11-9C1D-66A5E5D31BDA}"/>
                </a:ext>
              </a:extLst>
            </p:cNvPr>
            <p:cNvSpPr txBox="1"/>
            <p:nvPr/>
          </p:nvSpPr>
          <p:spPr>
            <a:xfrm>
              <a:off x="4033798" y="4744878"/>
              <a:ext cx="5387030" cy="436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16" name="Title 2">
              <a:extLst>
                <a:ext uri="{FF2B5EF4-FFF2-40B4-BE49-F238E27FC236}">
                  <a16:creationId xmlns:a16="http://schemas.microsoft.com/office/drawing/2014/main" id="{8D2B559B-C0D5-0325-817C-D4D861467348}"/>
                </a:ext>
              </a:extLst>
            </p:cNvPr>
            <p:cNvSpPr txBox="1"/>
            <p:nvPr/>
          </p:nvSpPr>
          <p:spPr>
            <a:xfrm rot="16200000">
              <a:off x="2918983"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pl-PL" sz="2600" dirty="0">
                  <a:latin typeface="Helvetica Neue" panose="02000503000000020004" pitchFamily="2" charset="0"/>
                  <a:ea typeface="Helvetica Neue" panose="02000503000000020004" pitchFamily="2" charset="0"/>
                  <a:cs typeface="Helvetica Neue" panose="02000503000000020004" pitchFamily="2" charset="0"/>
                </a:rPr>
                <a:t>MLN  USD</a:t>
              </a:r>
              <a:endParaRPr sz="26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7" name="TextBox 16">
            <a:extLst>
              <a:ext uri="{FF2B5EF4-FFF2-40B4-BE49-F238E27FC236}">
                <a16:creationId xmlns:a16="http://schemas.microsoft.com/office/drawing/2014/main" id="{9A82AD43-E6C7-BDDF-3A79-22ADD6ED6A48}"/>
              </a:ext>
            </a:extLst>
          </p:cNvPr>
          <p:cNvSpPr txBox="1"/>
          <p:nvPr/>
        </p:nvSpPr>
        <p:spPr>
          <a:xfrm>
            <a:off x="3077175" y="12746186"/>
            <a:ext cx="9267225"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grpSp>
        <p:nvGrpSpPr>
          <p:cNvPr id="4" name="Group 3">
            <a:extLst>
              <a:ext uri="{FF2B5EF4-FFF2-40B4-BE49-F238E27FC236}">
                <a16:creationId xmlns:a16="http://schemas.microsoft.com/office/drawing/2014/main" id="{A37B39AC-81A5-3C29-B61D-807B33A55562}"/>
              </a:ext>
            </a:extLst>
          </p:cNvPr>
          <p:cNvGrpSpPr/>
          <p:nvPr/>
        </p:nvGrpSpPr>
        <p:grpSpPr>
          <a:xfrm>
            <a:off x="2209190" y="8523327"/>
            <a:ext cx="8939266" cy="4231136"/>
            <a:chOff x="3668082" y="1172044"/>
            <a:chExt cx="5196388" cy="3749510"/>
          </a:xfrm>
        </p:grpSpPr>
        <p:graphicFrame>
          <p:nvGraphicFramePr>
            <p:cNvPr id="5" name="2D Line Chart">
              <a:extLst>
                <a:ext uri="{FF2B5EF4-FFF2-40B4-BE49-F238E27FC236}">
                  <a16:creationId xmlns:a16="http://schemas.microsoft.com/office/drawing/2014/main" id="{A9CFF89C-1405-DC8D-BC5A-78F40745BC92}"/>
                </a:ext>
              </a:extLst>
            </p:cNvPr>
            <p:cNvGraphicFramePr/>
            <p:nvPr>
              <p:extLst>
                <p:ext uri="{D42A27DB-BD31-4B8C-83A1-F6EECF244321}">
                  <p14:modId xmlns:p14="http://schemas.microsoft.com/office/powerpoint/2010/main" val="3025199337"/>
                </p:ext>
              </p:extLst>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2">
              <a:extLst>
                <a:ext uri="{FF2B5EF4-FFF2-40B4-BE49-F238E27FC236}">
                  <a16:creationId xmlns:a16="http://schemas.microsoft.com/office/drawing/2014/main" id="{0A8F8E96-51BA-D795-AE6B-1CEDFA31557B}"/>
                </a:ext>
              </a:extLst>
            </p:cNvPr>
            <p:cNvSpPr txBox="1"/>
            <p:nvPr/>
          </p:nvSpPr>
          <p:spPr>
            <a:xfrm rot="16200000">
              <a:off x="2904995"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en-AU" sz="2600" dirty="0">
                  <a:latin typeface="Helvetica Neue" panose="02000503000000020004" pitchFamily="2" charset="0"/>
                  <a:ea typeface="Helvetica Neue" panose="02000503000000020004" pitchFamily="2" charset="0"/>
                  <a:cs typeface="Helvetica Neue" panose="02000503000000020004" pitchFamily="2" charset="0"/>
                </a:rPr>
                <a:t>Thousands</a:t>
              </a:r>
            </a:p>
          </p:txBody>
        </p:sp>
      </p:grpSp>
      <p:sp>
        <p:nvSpPr>
          <p:cNvPr id="18" name="TextBox 17">
            <a:extLst>
              <a:ext uri="{FF2B5EF4-FFF2-40B4-BE49-F238E27FC236}">
                <a16:creationId xmlns:a16="http://schemas.microsoft.com/office/drawing/2014/main" id="{9F126D15-C31F-5F8A-21B5-36CFDFA98F00}"/>
              </a:ext>
            </a:extLst>
          </p:cNvPr>
          <p:cNvSpPr txBox="1"/>
          <p:nvPr/>
        </p:nvSpPr>
        <p:spPr>
          <a:xfrm>
            <a:off x="13664602" y="7681286"/>
            <a:ext cx="9447359" cy="769441"/>
          </a:xfrm>
          <a:prstGeom prst="rect">
            <a:avLst/>
          </a:prstGeom>
          <a:noFill/>
        </p:spPr>
        <p:txBody>
          <a:bodyPr wrap="square">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MITRAL VALVE REPAIRS</a:t>
            </a:r>
            <a:endParaRPr lang="pl-PL" sz="4400" dirty="0"/>
          </a:p>
        </p:txBody>
      </p:sp>
      <p:grpSp>
        <p:nvGrpSpPr>
          <p:cNvPr id="20" name="Group 19">
            <a:extLst>
              <a:ext uri="{FF2B5EF4-FFF2-40B4-BE49-F238E27FC236}">
                <a16:creationId xmlns:a16="http://schemas.microsoft.com/office/drawing/2014/main" id="{519C5FC1-A0F4-099A-A5FD-B479D2298360}"/>
              </a:ext>
            </a:extLst>
          </p:cNvPr>
          <p:cNvGrpSpPr/>
          <p:nvPr/>
        </p:nvGrpSpPr>
        <p:grpSpPr>
          <a:xfrm>
            <a:off x="13235545" y="8541419"/>
            <a:ext cx="8939266" cy="4231136"/>
            <a:chOff x="3668082" y="1172044"/>
            <a:chExt cx="5196388" cy="3749510"/>
          </a:xfrm>
        </p:grpSpPr>
        <p:graphicFrame>
          <p:nvGraphicFramePr>
            <p:cNvPr id="21" name="2D Line Chart">
              <a:extLst>
                <a:ext uri="{FF2B5EF4-FFF2-40B4-BE49-F238E27FC236}">
                  <a16:creationId xmlns:a16="http://schemas.microsoft.com/office/drawing/2014/main" id="{4505C334-103B-DF41-F794-E7D3E509AEF0}"/>
                </a:ext>
              </a:extLst>
            </p:cNvPr>
            <p:cNvGraphicFramePr/>
            <p:nvPr>
              <p:extLst>
                <p:ext uri="{D42A27DB-BD31-4B8C-83A1-F6EECF244321}">
                  <p14:modId xmlns:p14="http://schemas.microsoft.com/office/powerpoint/2010/main" val="2427241860"/>
                </p:ext>
              </p:extLst>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5"/>
            </a:graphicData>
          </a:graphic>
        </p:graphicFrame>
        <p:sp>
          <p:nvSpPr>
            <p:cNvPr id="24" name="Title 2">
              <a:extLst>
                <a:ext uri="{FF2B5EF4-FFF2-40B4-BE49-F238E27FC236}">
                  <a16:creationId xmlns:a16="http://schemas.microsoft.com/office/drawing/2014/main" id="{7A35490C-B981-895D-0E9B-5AAECABE9026}"/>
                </a:ext>
              </a:extLst>
            </p:cNvPr>
            <p:cNvSpPr txBox="1"/>
            <p:nvPr/>
          </p:nvSpPr>
          <p:spPr>
            <a:xfrm rot="16200000">
              <a:off x="2904995"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en-AU" sz="2600" dirty="0">
                  <a:latin typeface="Helvetica Neue" panose="02000503000000020004" pitchFamily="2" charset="0"/>
                  <a:ea typeface="Helvetica Neue" panose="02000503000000020004" pitchFamily="2" charset="0"/>
                  <a:cs typeface="Helvetica Neue" panose="02000503000000020004" pitchFamily="2" charset="0"/>
                </a:rPr>
                <a:t>Thousands</a:t>
              </a:r>
            </a:p>
          </p:txBody>
        </p:sp>
      </p:grpSp>
      <p:sp>
        <p:nvSpPr>
          <p:cNvPr id="27" name="TextBox 26">
            <a:extLst>
              <a:ext uri="{FF2B5EF4-FFF2-40B4-BE49-F238E27FC236}">
                <a16:creationId xmlns:a16="http://schemas.microsoft.com/office/drawing/2014/main" id="{3CFFC9E6-57D8-40E0-7BCF-5163AFA419D0}"/>
              </a:ext>
            </a:extLst>
          </p:cNvPr>
          <p:cNvSpPr txBox="1"/>
          <p:nvPr/>
        </p:nvSpPr>
        <p:spPr>
          <a:xfrm>
            <a:off x="14098649" y="12746185"/>
            <a:ext cx="9267225"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2" name="Subtitle 6">
            <a:extLst>
              <a:ext uri="{FF2B5EF4-FFF2-40B4-BE49-F238E27FC236}">
                <a16:creationId xmlns:a16="http://schemas.microsoft.com/office/drawing/2014/main" id="{5B2B4993-22D6-23E4-316E-17C502B7EA02}"/>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
        <p:nvSpPr>
          <p:cNvPr id="9" name="Tytuł 15">
            <a:extLst>
              <a:ext uri="{FF2B5EF4-FFF2-40B4-BE49-F238E27FC236}">
                <a16:creationId xmlns:a16="http://schemas.microsoft.com/office/drawing/2014/main" id="{31EA012B-38B8-1A02-5E82-0DE4F65994E2}"/>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COOLCRYO</a:t>
            </a:r>
            <a:r>
              <a:rPr lang="en-AU" sz="4000" b="1" spc="300" baseline="30000" dirty="0">
                <a:solidFill>
                  <a:srgbClr val="00A5BA"/>
                </a:solidFill>
                <a:latin typeface="Helvetica" pitchFamily="2" charset="0"/>
              </a:rPr>
              <a:t>®</a:t>
            </a:r>
          </a:p>
        </p:txBody>
      </p:sp>
    </p:spTree>
    <p:extLst>
      <p:ext uri="{BB962C8B-B14F-4D97-AF65-F5344CB8AC3E}">
        <p14:creationId xmlns:p14="http://schemas.microsoft.com/office/powerpoint/2010/main" val="3562084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57" name="EP BIOPTOM">
            <a:extLst>
              <a:ext uri="{FF2B5EF4-FFF2-40B4-BE49-F238E27FC236}">
                <a16:creationId xmlns:a16="http://schemas.microsoft.com/office/drawing/2014/main" id="{FD28BCA0-E790-7596-56B1-B38517B43E5C}"/>
              </a:ext>
            </a:extLst>
          </p:cNvPr>
          <p:cNvSpPr/>
          <p:nvPr/>
        </p:nvSpPr>
        <p:spPr>
          <a:xfrm>
            <a:off x="8512068" y="3630235"/>
            <a:ext cx="7886172" cy="15388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10000" b="1" dirty="0">
                <a:solidFill>
                  <a:srgbClr val="811916"/>
                </a:solidFill>
                <a:latin typeface="Helvetica Neue" panose="02000503000000020004" pitchFamily="2" charset="0"/>
                <a:ea typeface="Helvetica Neue" panose="02000503000000020004" pitchFamily="2" charset="0"/>
                <a:cs typeface="Helvetica Neue" panose="02000503000000020004" pitchFamily="2" charset="0"/>
              </a:rPr>
              <a:t>MiniMax</a:t>
            </a:r>
            <a:r>
              <a:rPr lang="pl-PL" sz="10000" b="1" baseline="30000" dirty="0">
                <a:solidFill>
                  <a:srgbClr val="811916"/>
                </a:solidFill>
                <a:latin typeface="Helvetica Neue" panose="02000503000000020004" pitchFamily="2" charset="0"/>
                <a:ea typeface="Helvetica Neue" panose="02000503000000020004" pitchFamily="2" charset="0"/>
                <a:cs typeface="Helvetica Neue" panose="02000503000000020004" pitchFamily="2" charset="0"/>
              </a:rPr>
              <a:t>®</a:t>
            </a:r>
            <a:endParaRPr sz="10000" b="1" baseline="30000" dirty="0">
              <a:solidFill>
                <a:srgbClr val="811916"/>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Circle">
            <a:extLst>
              <a:ext uri="{FF2B5EF4-FFF2-40B4-BE49-F238E27FC236}">
                <a16:creationId xmlns:a16="http://schemas.microsoft.com/office/drawing/2014/main" id="{20311843-A22A-A170-14D7-F4CBC01EF764}"/>
              </a:ext>
            </a:extLst>
          </p:cNvPr>
          <p:cNvSpPr/>
          <p:nvPr/>
        </p:nvSpPr>
        <p:spPr>
          <a:xfrm>
            <a:off x="10343566" y="6051014"/>
            <a:ext cx="3455999" cy="3455999"/>
          </a:xfrm>
          <a:prstGeom prst="ellipse">
            <a:avLst/>
          </a:prstGeom>
          <a:noFill/>
          <a:ln w="85725">
            <a:solidFill>
              <a:schemeClr val="bg1"/>
            </a:solidFill>
            <a:miter lim="400000"/>
          </a:ln>
        </p:spPr>
        <p:txBody>
          <a:bodyPr lIns="121917" rIns="121917" anchor="ctr"/>
          <a:lstStyle/>
          <a:p>
            <a:endParaRPr sz="36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ytuł 15">
            <a:extLst>
              <a:ext uri="{FF2B5EF4-FFF2-40B4-BE49-F238E27FC236}">
                <a16:creationId xmlns:a16="http://schemas.microsoft.com/office/drawing/2014/main" id="{E8E2B482-8110-1B17-8AD4-38D8B1BAB63A}"/>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dirty="0">
                <a:solidFill>
                  <a:srgbClr val="00A5BA"/>
                </a:solidFill>
                <a:latin typeface="Helvetica" pitchFamily="2" charset="0"/>
              </a:rPr>
              <a:t>RF ABLATION</a:t>
            </a:r>
          </a:p>
        </p:txBody>
      </p:sp>
      <p:sp>
        <p:nvSpPr>
          <p:cNvPr id="18" name="Oval 17">
            <a:extLst>
              <a:ext uri="{FF2B5EF4-FFF2-40B4-BE49-F238E27FC236}">
                <a16:creationId xmlns:a16="http://schemas.microsoft.com/office/drawing/2014/main" id="{DB41C54A-15B8-5F24-D6EA-D77BF9EFEA33}"/>
              </a:ext>
            </a:extLst>
          </p:cNvPr>
          <p:cNvSpPr/>
          <p:nvPr/>
        </p:nvSpPr>
        <p:spPr>
          <a:xfrm>
            <a:off x="8457027" y="5169118"/>
            <a:ext cx="7229076" cy="7229076"/>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624692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2">
            <a:extLst>
              <a:ext uri="{FF2B5EF4-FFF2-40B4-BE49-F238E27FC236}">
                <a16:creationId xmlns:a16="http://schemas.microsoft.com/office/drawing/2014/main" id="{A3EEFF91-2010-408F-ABBC-06FA280B17B5}"/>
              </a:ext>
            </a:extLst>
          </p:cNvPr>
          <p:cNvGraphicFramePr>
            <a:graphicFrameLocks noGrp="1"/>
          </p:cNvGraphicFramePr>
          <p:nvPr/>
        </p:nvGraphicFramePr>
        <p:xfrm>
          <a:off x="2010404" y="4149067"/>
          <a:ext cx="21990525" cy="7823584"/>
        </p:xfrm>
        <a:graphic>
          <a:graphicData uri="http://schemas.openxmlformats.org/drawingml/2006/table">
            <a:tbl>
              <a:tblPr firstRow="1" bandRow="1">
                <a:tableStyleId>{5940675A-B579-460E-94D1-54222C63F5DA}</a:tableStyleId>
              </a:tblPr>
              <a:tblGrid>
                <a:gridCol w="4398105">
                  <a:extLst>
                    <a:ext uri="{9D8B030D-6E8A-4147-A177-3AD203B41FA5}">
                      <a16:colId xmlns:a16="http://schemas.microsoft.com/office/drawing/2014/main" val="4258043606"/>
                    </a:ext>
                  </a:extLst>
                </a:gridCol>
                <a:gridCol w="4398105">
                  <a:extLst>
                    <a:ext uri="{9D8B030D-6E8A-4147-A177-3AD203B41FA5}">
                      <a16:colId xmlns:a16="http://schemas.microsoft.com/office/drawing/2014/main" val="632700167"/>
                    </a:ext>
                  </a:extLst>
                </a:gridCol>
                <a:gridCol w="4398105">
                  <a:extLst>
                    <a:ext uri="{9D8B030D-6E8A-4147-A177-3AD203B41FA5}">
                      <a16:colId xmlns:a16="http://schemas.microsoft.com/office/drawing/2014/main" val="1585622155"/>
                    </a:ext>
                  </a:extLst>
                </a:gridCol>
                <a:gridCol w="4398105">
                  <a:extLst>
                    <a:ext uri="{9D8B030D-6E8A-4147-A177-3AD203B41FA5}">
                      <a16:colId xmlns:a16="http://schemas.microsoft.com/office/drawing/2014/main" val="3570928768"/>
                    </a:ext>
                  </a:extLst>
                </a:gridCol>
                <a:gridCol w="4398105">
                  <a:extLst>
                    <a:ext uri="{9D8B030D-6E8A-4147-A177-3AD203B41FA5}">
                      <a16:colId xmlns:a16="http://schemas.microsoft.com/office/drawing/2014/main" val="3440227418"/>
                    </a:ext>
                  </a:extLst>
                </a:gridCol>
              </a:tblGrid>
              <a:tr h="1224376">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3007174"/>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Name of device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Minimax</a:t>
                      </a:r>
                      <a:r>
                        <a:rPr lang="en-AU" sz="3600" b="1" baseline="300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INTELLANAV™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NAVISTAR® DS 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Advisor™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392933"/>
                  </a:ext>
                </a:extLst>
              </a:tr>
              <a:tr h="1224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Ablation</a:t>
                      </a:r>
                    </a:p>
                    <a:p>
                      <a:pPr algn="l"/>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5851401"/>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Irrigation system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322160"/>
                  </a:ext>
                </a:extLst>
              </a:tr>
              <a:tr h="1224376">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3D mapping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3917019"/>
                  </a:ext>
                </a:extLst>
              </a:tr>
              <a:tr h="0">
                <a:tc>
                  <a:txBody>
                    <a:bodyPr/>
                    <a:lstStyle/>
                    <a:p>
                      <a:pPr algn="l"/>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Diagnostic catheter (EPS) </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AU" sz="3600" noProof="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584248" rtl="0" eaLnBrk="1" fontAlgn="auto" latinLnBrk="0" hangingPunct="1">
                        <a:lnSpc>
                          <a:spcPct val="100000"/>
                        </a:lnSpc>
                        <a:spcBef>
                          <a:spcPts val="0"/>
                        </a:spcBef>
                        <a:spcAft>
                          <a:spcPts val="0"/>
                        </a:spcAft>
                        <a:buClrTx/>
                        <a:buSzTx/>
                        <a:buFontTx/>
                        <a:buNone/>
                        <a:tabLst/>
                        <a:defRPr/>
                      </a:pP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9635817"/>
                  </a:ext>
                </a:extLst>
              </a:tr>
            </a:tbl>
          </a:graphicData>
        </a:graphic>
      </p:graphicFrame>
      <p:pic>
        <p:nvPicPr>
          <p:cNvPr id="8" name="Picture 6" descr="Medinice pozyskał 7,4 mln zł na rozwój innowacyjnych technologii ...">
            <a:extLst>
              <a:ext uri="{FF2B5EF4-FFF2-40B4-BE49-F238E27FC236}">
                <a16:creationId xmlns:a16="http://schemas.microsoft.com/office/drawing/2014/main" id="{D030261E-7132-4192-91B0-B6CDA9649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7" b="19602"/>
          <a:stretch/>
        </p:blipFill>
        <p:spPr bwMode="auto">
          <a:xfrm>
            <a:off x="6458669" y="3542691"/>
            <a:ext cx="4128194" cy="12474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4">
            <a:extLst>
              <a:ext uri="{FF2B5EF4-FFF2-40B4-BE49-F238E27FC236}">
                <a16:creationId xmlns:a16="http://schemas.microsoft.com/office/drawing/2014/main" id="{A1DCDE20-36B3-7830-B408-D633BC97F731}"/>
              </a:ext>
            </a:extLst>
          </p:cNvPr>
          <p:cNvSpPr txBox="1"/>
          <p:nvPr/>
        </p:nvSpPr>
        <p:spPr>
          <a:xfrm>
            <a:off x="2010406" y="1277826"/>
            <a:ext cx="13452332" cy="769441"/>
          </a:xfrm>
          <a:prstGeom prst="rect">
            <a:avLst/>
          </a:prstGeom>
          <a:noFill/>
        </p:spPr>
        <p:txBody>
          <a:bodyPr wrap="square" rtlCol="0">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Significant advantages over competitive solutions</a:t>
            </a:r>
          </a:p>
        </p:txBody>
      </p:sp>
      <p:pic>
        <p:nvPicPr>
          <p:cNvPr id="31" name="Grafika 26">
            <a:extLst>
              <a:ext uri="{FF2B5EF4-FFF2-40B4-BE49-F238E27FC236}">
                <a16:creationId xmlns:a16="http://schemas.microsoft.com/office/drawing/2014/main" id="{9F226804-AADC-113D-1099-F6DC80100A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9735" y="9321885"/>
            <a:ext cx="741676" cy="743535"/>
          </a:xfrm>
          <a:prstGeom prst="rect">
            <a:avLst/>
          </a:prstGeom>
        </p:spPr>
      </p:pic>
      <p:pic>
        <p:nvPicPr>
          <p:cNvPr id="32" name="Grafika 14">
            <a:extLst>
              <a:ext uri="{FF2B5EF4-FFF2-40B4-BE49-F238E27FC236}">
                <a16:creationId xmlns:a16="http://schemas.microsoft.com/office/drawing/2014/main" id="{F2923C15-5EEC-D176-8BBC-3158BFB5E2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7761" y="10626345"/>
            <a:ext cx="741676" cy="741676"/>
          </a:xfrm>
          <a:prstGeom prst="rect">
            <a:avLst/>
          </a:prstGeom>
        </p:spPr>
      </p:pic>
      <p:pic>
        <p:nvPicPr>
          <p:cNvPr id="33" name="Grafika 26">
            <a:extLst>
              <a:ext uri="{FF2B5EF4-FFF2-40B4-BE49-F238E27FC236}">
                <a16:creationId xmlns:a16="http://schemas.microsoft.com/office/drawing/2014/main" id="{01888727-952F-5E79-C0E6-D567A02F3F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249128" y="9321885"/>
            <a:ext cx="741676" cy="743535"/>
          </a:xfrm>
          <a:prstGeom prst="rect">
            <a:avLst/>
          </a:prstGeom>
        </p:spPr>
      </p:pic>
      <p:pic>
        <p:nvPicPr>
          <p:cNvPr id="36" name="Grafika 26">
            <a:extLst>
              <a:ext uri="{FF2B5EF4-FFF2-40B4-BE49-F238E27FC236}">
                <a16:creationId xmlns:a16="http://schemas.microsoft.com/office/drawing/2014/main" id="{939718D5-E886-289E-17B0-0A4CDF90B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249128" y="8102958"/>
            <a:ext cx="741676" cy="743535"/>
          </a:xfrm>
          <a:prstGeom prst="rect">
            <a:avLst/>
          </a:prstGeom>
        </p:spPr>
      </p:pic>
      <p:pic>
        <p:nvPicPr>
          <p:cNvPr id="37" name="Grafika 26">
            <a:extLst>
              <a:ext uri="{FF2B5EF4-FFF2-40B4-BE49-F238E27FC236}">
                <a16:creationId xmlns:a16="http://schemas.microsoft.com/office/drawing/2014/main" id="{F38BE839-8BB2-2A20-1715-CE9F30199E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9735" y="10621223"/>
            <a:ext cx="741676" cy="743535"/>
          </a:xfrm>
          <a:prstGeom prst="rect">
            <a:avLst/>
          </a:prstGeom>
        </p:spPr>
      </p:pic>
      <p:pic>
        <p:nvPicPr>
          <p:cNvPr id="38" name="Grafika 26">
            <a:extLst>
              <a:ext uri="{FF2B5EF4-FFF2-40B4-BE49-F238E27FC236}">
                <a16:creationId xmlns:a16="http://schemas.microsoft.com/office/drawing/2014/main" id="{C54BD93C-C175-E642-4177-EBBD7FDC6B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07362" y="8102959"/>
            <a:ext cx="741676" cy="743535"/>
          </a:xfrm>
          <a:prstGeom prst="rect">
            <a:avLst/>
          </a:prstGeom>
        </p:spPr>
      </p:pic>
      <p:pic>
        <p:nvPicPr>
          <p:cNvPr id="39" name="Grafika 14">
            <a:extLst>
              <a:ext uri="{FF2B5EF4-FFF2-40B4-BE49-F238E27FC236}">
                <a16:creationId xmlns:a16="http://schemas.microsoft.com/office/drawing/2014/main" id="{946A21DF-862B-AAF3-153D-99EFC25CA7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7761" y="8132526"/>
            <a:ext cx="741676" cy="741676"/>
          </a:xfrm>
          <a:prstGeom prst="rect">
            <a:avLst/>
          </a:prstGeom>
        </p:spPr>
      </p:pic>
      <p:pic>
        <p:nvPicPr>
          <p:cNvPr id="40" name="Grafika 14">
            <a:extLst>
              <a:ext uri="{FF2B5EF4-FFF2-40B4-BE49-F238E27FC236}">
                <a16:creationId xmlns:a16="http://schemas.microsoft.com/office/drawing/2014/main" id="{28010300-7577-27D2-D36A-7550836785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7761" y="6802490"/>
            <a:ext cx="741676" cy="741676"/>
          </a:xfrm>
          <a:prstGeom prst="rect">
            <a:avLst/>
          </a:prstGeom>
        </p:spPr>
      </p:pic>
      <p:pic>
        <p:nvPicPr>
          <p:cNvPr id="41" name="Grafika 14">
            <a:extLst>
              <a:ext uri="{FF2B5EF4-FFF2-40B4-BE49-F238E27FC236}">
                <a16:creationId xmlns:a16="http://schemas.microsoft.com/office/drawing/2014/main" id="{BC8A6241-8763-408B-8565-87C594B2BB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89735" y="6802490"/>
            <a:ext cx="741676" cy="741676"/>
          </a:xfrm>
          <a:prstGeom prst="rect">
            <a:avLst/>
          </a:prstGeom>
        </p:spPr>
      </p:pic>
      <p:pic>
        <p:nvPicPr>
          <p:cNvPr id="4" name="Grafika 14">
            <a:extLst>
              <a:ext uri="{FF2B5EF4-FFF2-40B4-BE49-F238E27FC236}">
                <a16:creationId xmlns:a16="http://schemas.microsoft.com/office/drawing/2014/main" id="{5ED93D47-912C-1636-805C-CD66CABCBA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1928" y="9305058"/>
            <a:ext cx="741676" cy="741676"/>
          </a:xfrm>
          <a:prstGeom prst="rect">
            <a:avLst/>
          </a:prstGeom>
        </p:spPr>
      </p:pic>
      <p:pic>
        <p:nvPicPr>
          <p:cNvPr id="10" name="Picture 9">
            <a:extLst>
              <a:ext uri="{FF2B5EF4-FFF2-40B4-BE49-F238E27FC236}">
                <a16:creationId xmlns:a16="http://schemas.microsoft.com/office/drawing/2014/main" id="{9F5A2404-84E6-EB6C-E780-627B0B686921}"/>
              </a:ext>
            </a:extLst>
          </p:cNvPr>
          <p:cNvPicPr>
            <a:picLocks noChangeAspect="1"/>
          </p:cNvPicPr>
          <p:nvPr/>
        </p:nvPicPr>
        <p:blipFill>
          <a:blip r:embed="rId8"/>
          <a:stretch>
            <a:fillRect/>
          </a:stretch>
        </p:blipFill>
        <p:spPr>
          <a:xfrm>
            <a:off x="15424469" y="2935436"/>
            <a:ext cx="4098754" cy="2144117"/>
          </a:xfrm>
          <a:prstGeom prst="rect">
            <a:avLst/>
          </a:prstGeom>
        </p:spPr>
      </p:pic>
      <p:pic>
        <p:nvPicPr>
          <p:cNvPr id="13" name="Grafika 14">
            <a:extLst>
              <a:ext uri="{FF2B5EF4-FFF2-40B4-BE49-F238E27FC236}">
                <a16:creationId xmlns:a16="http://schemas.microsoft.com/office/drawing/2014/main" id="{4EAFCCCC-3035-391A-567A-55915E58CD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54862" y="10625415"/>
            <a:ext cx="741676" cy="741676"/>
          </a:xfrm>
          <a:prstGeom prst="rect">
            <a:avLst/>
          </a:prstGeom>
        </p:spPr>
      </p:pic>
      <p:pic>
        <p:nvPicPr>
          <p:cNvPr id="14" name="Grafika 14">
            <a:extLst>
              <a:ext uri="{FF2B5EF4-FFF2-40B4-BE49-F238E27FC236}">
                <a16:creationId xmlns:a16="http://schemas.microsoft.com/office/drawing/2014/main" id="{0165E65E-4E48-4376-7556-349A39D6E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47802" y="6802490"/>
            <a:ext cx="741676" cy="741676"/>
          </a:xfrm>
          <a:prstGeom prst="rect">
            <a:avLst/>
          </a:prstGeom>
        </p:spPr>
      </p:pic>
      <p:pic>
        <p:nvPicPr>
          <p:cNvPr id="15" name="Grafika 14">
            <a:extLst>
              <a:ext uri="{FF2B5EF4-FFF2-40B4-BE49-F238E27FC236}">
                <a16:creationId xmlns:a16="http://schemas.microsoft.com/office/drawing/2014/main" id="{9012547C-E606-B9C2-3EAC-2EE94BEA4E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89735" y="8101901"/>
            <a:ext cx="741676" cy="741676"/>
          </a:xfrm>
          <a:prstGeom prst="rect">
            <a:avLst/>
          </a:prstGeom>
        </p:spPr>
      </p:pic>
      <p:pic>
        <p:nvPicPr>
          <p:cNvPr id="16" name="Picture 6" descr="Wiosenne szkolenie – Boston Scientific. | dr Michał Spychalski">
            <a:extLst>
              <a:ext uri="{FF2B5EF4-FFF2-40B4-BE49-F238E27FC236}">
                <a16:creationId xmlns:a16="http://schemas.microsoft.com/office/drawing/2014/main" id="{D200B16D-C1EC-402A-5E19-FC33930FC72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878493" y="3408958"/>
            <a:ext cx="2254346" cy="1152223"/>
          </a:xfrm>
          <a:prstGeom prst="rect">
            <a:avLst/>
          </a:prstGeom>
          <a:noFill/>
          <a:extLst>
            <a:ext uri="{909E8E84-426E-40DD-AFC4-6F175D3DCCD1}">
              <a14:hiddenFill xmlns:a14="http://schemas.microsoft.com/office/drawing/2010/main">
                <a:solidFill>
                  <a:srgbClr val="FFFFFF"/>
                </a:solidFill>
              </a14:hiddenFill>
            </a:ext>
          </a:extLst>
        </p:spPr>
      </p:pic>
      <p:pic>
        <p:nvPicPr>
          <p:cNvPr id="17" name="Obraz 8">
            <a:extLst>
              <a:ext uri="{FF2B5EF4-FFF2-40B4-BE49-F238E27FC236}">
                <a16:creationId xmlns:a16="http://schemas.microsoft.com/office/drawing/2014/main" id="{6B49812D-8BA4-F098-4A70-6B4271A8860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764817" y="3277273"/>
            <a:ext cx="3751966" cy="1343579"/>
          </a:xfrm>
          <a:prstGeom prst="rect">
            <a:avLst/>
          </a:prstGeom>
        </p:spPr>
      </p:pic>
      <p:pic>
        <p:nvPicPr>
          <p:cNvPr id="19" name="Grafika 14">
            <a:extLst>
              <a:ext uri="{FF2B5EF4-FFF2-40B4-BE49-F238E27FC236}">
                <a16:creationId xmlns:a16="http://schemas.microsoft.com/office/drawing/2014/main" id="{DC2C97C4-2139-8E0F-6172-F92AB3AAC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10730" y="9305058"/>
            <a:ext cx="741676" cy="741676"/>
          </a:xfrm>
          <a:prstGeom prst="rect">
            <a:avLst/>
          </a:prstGeom>
        </p:spPr>
      </p:pic>
      <p:pic>
        <p:nvPicPr>
          <p:cNvPr id="24" name="Grafika 26">
            <a:extLst>
              <a:ext uri="{FF2B5EF4-FFF2-40B4-BE49-F238E27FC236}">
                <a16:creationId xmlns:a16="http://schemas.microsoft.com/office/drawing/2014/main" id="{9AF40529-9471-57E6-5E25-11125E878E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07362" y="10629590"/>
            <a:ext cx="741676" cy="743535"/>
          </a:xfrm>
          <a:prstGeom prst="rect">
            <a:avLst/>
          </a:prstGeom>
        </p:spPr>
      </p:pic>
      <p:pic>
        <p:nvPicPr>
          <p:cNvPr id="25" name="Grafika 26">
            <a:extLst>
              <a:ext uri="{FF2B5EF4-FFF2-40B4-BE49-F238E27FC236}">
                <a16:creationId xmlns:a16="http://schemas.microsoft.com/office/drawing/2014/main" id="{5773E41E-20FC-9093-6EB9-6EE6B8B2E4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07362" y="6803548"/>
            <a:ext cx="741676" cy="743535"/>
          </a:xfrm>
          <a:prstGeom prst="rect">
            <a:avLst/>
          </a:prstGeom>
        </p:spPr>
      </p:pic>
      <p:sp>
        <p:nvSpPr>
          <p:cNvPr id="5" name="Tytuł 15">
            <a:extLst>
              <a:ext uri="{FF2B5EF4-FFF2-40B4-BE49-F238E27FC236}">
                <a16:creationId xmlns:a16="http://schemas.microsoft.com/office/drawing/2014/main" id="{F60733CC-97FF-BC3B-0EBF-620359A640CB}"/>
              </a:ext>
            </a:extLst>
          </p:cNvPr>
          <p:cNvSpPr txBox="1">
            <a:spLocks/>
          </p:cNvSpPr>
          <p:nvPr/>
        </p:nvSpPr>
        <p:spPr>
          <a:xfrm>
            <a:off x="2010404" y="-41859"/>
            <a:ext cx="6539235"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MINIMAX</a:t>
            </a:r>
            <a:r>
              <a:rPr lang="en-AU" sz="4000" b="1" spc="300" baseline="30000" dirty="0">
                <a:solidFill>
                  <a:srgbClr val="00A5BA"/>
                </a:solidFill>
                <a:latin typeface="Helvetica" pitchFamily="2" charset="0"/>
              </a:rPr>
              <a:t>®</a:t>
            </a:r>
          </a:p>
        </p:txBody>
      </p:sp>
      <p:sp>
        <p:nvSpPr>
          <p:cNvPr id="3" name="Subtitle 6">
            <a:extLst>
              <a:ext uri="{FF2B5EF4-FFF2-40B4-BE49-F238E27FC236}">
                <a16:creationId xmlns:a16="http://schemas.microsoft.com/office/drawing/2014/main" id="{8E4D650C-A377-EE8A-48F2-2185F6B0AC9D}"/>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Tree>
    <p:extLst>
      <p:ext uri="{BB962C8B-B14F-4D97-AF65-F5344CB8AC3E}">
        <p14:creationId xmlns:p14="http://schemas.microsoft.com/office/powerpoint/2010/main" val="61663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7" name="Prostokąt 16">
            <a:extLst>
              <a:ext uri="{FF2B5EF4-FFF2-40B4-BE49-F238E27FC236}">
                <a16:creationId xmlns:a16="http://schemas.microsoft.com/office/drawing/2014/main" id="{0ADC91DB-8B61-3823-B9F8-FF8AAA8EAB38}"/>
              </a:ext>
            </a:extLst>
          </p:cNvPr>
          <p:cNvSpPr/>
          <p:nvPr/>
        </p:nvSpPr>
        <p:spPr bwMode="auto">
          <a:xfrm>
            <a:off x="15484135" y="2794494"/>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of EPIX Therapeutics (Radio Frequency Ablation System) by Medtronic</a:t>
            </a:r>
          </a:p>
        </p:txBody>
      </p:sp>
      <p:sp>
        <p:nvSpPr>
          <p:cNvPr id="8" name="pole tekstowe 19">
            <a:extLst>
              <a:ext uri="{FF2B5EF4-FFF2-40B4-BE49-F238E27FC236}">
                <a16:creationId xmlns:a16="http://schemas.microsoft.com/office/drawing/2014/main" id="{58BFCFC2-22B2-71DC-1713-82D776661A7A}"/>
              </a:ext>
            </a:extLst>
          </p:cNvPr>
          <p:cNvSpPr txBox="1"/>
          <p:nvPr/>
        </p:nvSpPr>
        <p:spPr>
          <a:xfrm>
            <a:off x="12192000" y="2794494"/>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316 mln USD</a:t>
            </a:r>
          </a:p>
        </p:txBody>
      </p:sp>
      <p:sp>
        <p:nvSpPr>
          <p:cNvPr id="10" name="Prostokąt 16">
            <a:extLst>
              <a:ext uri="{FF2B5EF4-FFF2-40B4-BE49-F238E27FC236}">
                <a16:creationId xmlns:a16="http://schemas.microsoft.com/office/drawing/2014/main" id="{61F1CC99-E602-B55A-5A9B-572A42FCE1F1}"/>
              </a:ext>
            </a:extLst>
          </p:cNvPr>
          <p:cNvSpPr/>
          <p:nvPr/>
        </p:nvSpPr>
        <p:spPr bwMode="auto">
          <a:xfrm>
            <a:off x="15484135" y="5003336"/>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of ENDOSENSE by St. Jude Medical INC. The company developed medical devices for cardiac ablation .</a:t>
            </a:r>
          </a:p>
        </p:txBody>
      </p:sp>
      <p:sp>
        <p:nvSpPr>
          <p:cNvPr id="11" name="pole tekstowe 19">
            <a:extLst>
              <a:ext uri="{FF2B5EF4-FFF2-40B4-BE49-F238E27FC236}">
                <a16:creationId xmlns:a16="http://schemas.microsoft.com/office/drawing/2014/main" id="{F7D10564-6343-99B2-EA88-4259E65A597A}"/>
              </a:ext>
            </a:extLst>
          </p:cNvPr>
          <p:cNvSpPr txBox="1"/>
          <p:nvPr/>
        </p:nvSpPr>
        <p:spPr>
          <a:xfrm>
            <a:off x="12192000" y="5003336"/>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335 mln USD</a:t>
            </a:r>
          </a:p>
        </p:txBody>
      </p:sp>
      <p:sp>
        <p:nvSpPr>
          <p:cNvPr id="9" name="Prostokąt 16">
            <a:extLst>
              <a:ext uri="{FF2B5EF4-FFF2-40B4-BE49-F238E27FC236}">
                <a16:creationId xmlns:a16="http://schemas.microsoft.com/office/drawing/2014/main" id="{513A411A-1DBD-62E3-19A0-3B6145A09BCA}"/>
              </a:ext>
            </a:extLst>
          </p:cNvPr>
          <p:cNvSpPr/>
          <p:nvPr/>
        </p:nvSpPr>
        <p:spPr bwMode="auto">
          <a:xfrm>
            <a:off x="15484135" y="8175191"/>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of APAMA by Boston Scientific. Radiofrequency (RF) balloon catheter system for the treatment of atrial fibrillation (AF).</a:t>
            </a:r>
          </a:p>
        </p:txBody>
      </p:sp>
      <p:sp>
        <p:nvSpPr>
          <p:cNvPr id="12" name="pole tekstowe 19">
            <a:extLst>
              <a:ext uri="{FF2B5EF4-FFF2-40B4-BE49-F238E27FC236}">
                <a16:creationId xmlns:a16="http://schemas.microsoft.com/office/drawing/2014/main" id="{7E39CDF1-3B3F-A0E1-B660-4AD768B19D31}"/>
              </a:ext>
            </a:extLst>
          </p:cNvPr>
          <p:cNvSpPr txBox="1"/>
          <p:nvPr/>
        </p:nvSpPr>
        <p:spPr>
          <a:xfrm>
            <a:off x="12192000" y="8175191"/>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300 mln USD</a:t>
            </a:r>
          </a:p>
        </p:txBody>
      </p:sp>
      <p:sp>
        <p:nvSpPr>
          <p:cNvPr id="14" name="Prostokąt 16">
            <a:extLst>
              <a:ext uri="{FF2B5EF4-FFF2-40B4-BE49-F238E27FC236}">
                <a16:creationId xmlns:a16="http://schemas.microsoft.com/office/drawing/2014/main" id="{0F02AE62-CD97-5332-ED51-33FEC8C11B18}"/>
              </a:ext>
            </a:extLst>
          </p:cNvPr>
          <p:cNvSpPr/>
          <p:nvPr/>
        </p:nvSpPr>
        <p:spPr bwMode="auto">
          <a:xfrm>
            <a:off x="15484135" y="11141415"/>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of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Farapulse</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(pioneer of a new era of cardiac ablation) by Boston Scientific</a:t>
            </a:r>
          </a:p>
        </p:txBody>
      </p:sp>
      <p:sp>
        <p:nvSpPr>
          <p:cNvPr id="15" name="pole tekstowe 19">
            <a:extLst>
              <a:ext uri="{FF2B5EF4-FFF2-40B4-BE49-F238E27FC236}">
                <a16:creationId xmlns:a16="http://schemas.microsoft.com/office/drawing/2014/main" id="{D6372540-0EAA-D0E6-A79C-1853CC9B9576}"/>
              </a:ext>
            </a:extLst>
          </p:cNvPr>
          <p:cNvSpPr txBox="1"/>
          <p:nvPr/>
        </p:nvSpPr>
        <p:spPr>
          <a:xfrm>
            <a:off x="12192000" y="11141415"/>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500 mln USD</a:t>
            </a:r>
          </a:p>
        </p:txBody>
      </p:sp>
      <p:sp>
        <p:nvSpPr>
          <p:cNvPr id="3" name="TextBox 2">
            <a:extLst>
              <a:ext uri="{FF2B5EF4-FFF2-40B4-BE49-F238E27FC236}">
                <a16:creationId xmlns:a16="http://schemas.microsoft.com/office/drawing/2014/main" id="{DD985C13-CE7B-9829-7919-6FEFEA4732A3}"/>
              </a:ext>
            </a:extLst>
          </p:cNvPr>
          <p:cNvSpPr txBox="1"/>
          <p:nvPr/>
        </p:nvSpPr>
        <p:spPr>
          <a:xfrm>
            <a:off x="2010406" y="1277826"/>
            <a:ext cx="10181594" cy="769441"/>
          </a:xfrm>
          <a:prstGeom prst="rect">
            <a:avLst/>
          </a:prstGeom>
          <a:noFill/>
        </p:spPr>
        <p:txBody>
          <a:bodyPr wrap="square" lIns="91440" tIns="45720" rIns="91440" bIns="45720" rtlCol="0" anchor="t">
            <a:spAutoFit/>
          </a:bodyPr>
          <a:lstStyle/>
          <a:p>
            <a:pPr algn="l"/>
            <a:r>
              <a:rPr lang="en-GB" sz="4400" b="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RF ABLATION MARKET VALUE</a:t>
            </a:r>
            <a:endPar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817E9DB4-B493-185F-BC90-6B6823D44C5F}"/>
              </a:ext>
            </a:extLst>
          </p:cNvPr>
          <p:cNvSpPr txBox="1"/>
          <p:nvPr/>
        </p:nvSpPr>
        <p:spPr>
          <a:xfrm>
            <a:off x="2035804" y="7681286"/>
            <a:ext cx="10729220" cy="769441"/>
          </a:xfrm>
          <a:prstGeom prst="rect">
            <a:avLst/>
          </a:prstGeom>
          <a:noFill/>
        </p:spPr>
        <p:txBody>
          <a:bodyPr wrap="square">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NUMBER OF RF ABLATIONS</a:t>
            </a:r>
            <a:endParaRPr lang="pl-PL" sz="4400" dirty="0"/>
          </a:p>
        </p:txBody>
      </p:sp>
      <p:grpSp>
        <p:nvGrpSpPr>
          <p:cNvPr id="22" name="Group 21">
            <a:extLst>
              <a:ext uri="{FF2B5EF4-FFF2-40B4-BE49-F238E27FC236}">
                <a16:creationId xmlns:a16="http://schemas.microsoft.com/office/drawing/2014/main" id="{9AE6DE85-BE6A-1789-92D6-A8678986DDB5}"/>
              </a:ext>
            </a:extLst>
          </p:cNvPr>
          <p:cNvGrpSpPr/>
          <p:nvPr/>
        </p:nvGrpSpPr>
        <p:grpSpPr>
          <a:xfrm>
            <a:off x="2319703" y="2390952"/>
            <a:ext cx="9872297" cy="4524208"/>
            <a:chOff x="3682070" y="1172044"/>
            <a:chExt cx="5738758" cy="4009223"/>
          </a:xfrm>
        </p:grpSpPr>
        <p:graphicFrame>
          <p:nvGraphicFramePr>
            <p:cNvPr id="23" name="2D Line Chart">
              <a:extLst>
                <a:ext uri="{FF2B5EF4-FFF2-40B4-BE49-F238E27FC236}">
                  <a16:creationId xmlns:a16="http://schemas.microsoft.com/office/drawing/2014/main" id="{1472B4E4-F6CA-D914-2A88-74622DFC8709}"/>
                </a:ext>
              </a:extLst>
            </p:cNvPr>
            <p:cNvGraphicFramePr/>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5160CCBD-061F-4725-12D3-77C2C13E9C81}"/>
                </a:ext>
              </a:extLst>
            </p:cNvPr>
            <p:cNvSpPr txBox="1"/>
            <p:nvPr/>
          </p:nvSpPr>
          <p:spPr>
            <a:xfrm>
              <a:off x="4033798" y="4744878"/>
              <a:ext cx="5387030" cy="436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25" name="Title 2">
              <a:extLst>
                <a:ext uri="{FF2B5EF4-FFF2-40B4-BE49-F238E27FC236}">
                  <a16:creationId xmlns:a16="http://schemas.microsoft.com/office/drawing/2014/main" id="{940C522F-0F6F-BDFB-D9AF-901A89F4D28B}"/>
                </a:ext>
              </a:extLst>
            </p:cNvPr>
            <p:cNvSpPr txBox="1"/>
            <p:nvPr/>
          </p:nvSpPr>
          <p:spPr>
            <a:xfrm rot="16200000">
              <a:off x="2918983"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pl-PL" sz="2600" dirty="0">
                  <a:latin typeface="Helvetica Neue" panose="02000503000000020004" pitchFamily="2" charset="0"/>
                  <a:ea typeface="Helvetica Neue" panose="02000503000000020004" pitchFamily="2" charset="0"/>
                  <a:cs typeface="Helvetica Neue" panose="02000503000000020004" pitchFamily="2" charset="0"/>
                </a:rPr>
                <a:t>BLN  USD</a:t>
              </a:r>
              <a:endParaRPr sz="26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3" name="Group 12">
            <a:extLst>
              <a:ext uri="{FF2B5EF4-FFF2-40B4-BE49-F238E27FC236}">
                <a16:creationId xmlns:a16="http://schemas.microsoft.com/office/drawing/2014/main" id="{9F272952-E4A2-3103-9C46-29869A109E7D}"/>
              </a:ext>
            </a:extLst>
          </p:cNvPr>
          <p:cNvGrpSpPr/>
          <p:nvPr/>
        </p:nvGrpSpPr>
        <p:grpSpPr>
          <a:xfrm>
            <a:off x="2317808" y="8735433"/>
            <a:ext cx="9872297" cy="4524208"/>
            <a:chOff x="3682070" y="1172044"/>
            <a:chExt cx="5738758" cy="4009223"/>
          </a:xfrm>
        </p:grpSpPr>
        <p:graphicFrame>
          <p:nvGraphicFramePr>
            <p:cNvPr id="18" name="2D Line Chart">
              <a:extLst>
                <a:ext uri="{FF2B5EF4-FFF2-40B4-BE49-F238E27FC236}">
                  <a16:creationId xmlns:a16="http://schemas.microsoft.com/office/drawing/2014/main" id="{399FD78A-2006-81CB-9E7D-52C7EB422A5F}"/>
                </a:ext>
              </a:extLst>
            </p:cNvPr>
            <p:cNvGraphicFramePr/>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3B3819A1-20B4-A985-9C6A-77C32E367FD7}"/>
                </a:ext>
              </a:extLst>
            </p:cNvPr>
            <p:cNvSpPr txBox="1"/>
            <p:nvPr/>
          </p:nvSpPr>
          <p:spPr>
            <a:xfrm>
              <a:off x="4033798" y="4744878"/>
              <a:ext cx="5387030" cy="436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20" name="Title 2">
              <a:extLst>
                <a:ext uri="{FF2B5EF4-FFF2-40B4-BE49-F238E27FC236}">
                  <a16:creationId xmlns:a16="http://schemas.microsoft.com/office/drawing/2014/main" id="{07FC827D-B232-C75D-79EA-25C0FFD1C719}"/>
                </a:ext>
              </a:extLst>
            </p:cNvPr>
            <p:cNvSpPr txBox="1"/>
            <p:nvPr/>
          </p:nvSpPr>
          <p:spPr>
            <a:xfrm rot="16200000">
              <a:off x="2918983" y="2550418"/>
              <a:ext cx="1846879" cy="320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pl-PL" sz="2600" dirty="0">
                  <a:latin typeface="Helvetica Neue" panose="02000503000000020004" pitchFamily="2" charset="0"/>
                  <a:ea typeface="Helvetica Neue" panose="02000503000000020004" pitchFamily="2" charset="0"/>
                  <a:cs typeface="Helvetica Neue" panose="02000503000000020004" pitchFamily="2" charset="0"/>
                </a:rPr>
                <a:t>MLN</a:t>
              </a:r>
              <a:endParaRPr sz="26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4" name="Tytuł 15">
            <a:extLst>
              <a:ext uri="{FF2B5EF4-FFF2-40B4-BE49-F238E27FC236}">
                <a16:creationId xmlns:a16="http://schemas.microsoft.com/office/drawing/2014/main" id="{953C7603-C915-695F-AFE7-9D4C3533810D}"/>
              </a:ext>
            </a:extLst>
          </p:cNvPr>
          <p:cNvSpPr txBox="1">
            <a:spLocks/>
          </p:cNvSpPr>
          <p:nvPr/>
        </p:nvSpPr>
        <p:spPr>
          <a:xfrm>
            <a:off x="2010404" y="-41859"/>
            <a:ext cx="6539235"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MINIMAX</a:t>
            </a:r>
            <a:r>
              <a:rPr lang="en-AU" sz="4000" b="1" spc="300" baseline="30000" dirty="0">
                <a:solidFill>
                  <a:srgbClr val="00A5BA"/>
                </a:solidFill>
                <a:latin typeface="Helvetica" pitchFamily="2" charset="0"/>
              </a:rPr>
              <a:t>®</a:t>
            </a:r>
          </a:p>
        </p:txBody>
      </p:sp>
      <p:sp>
        <p:nvSpPr>
          <p:cNvPr id="2" name="Subtitle 6">
            <a:extLst>
              <a:ext uri="{FF2B5EF4-FFF2-40B4-BE49-F238E27FC236}">
                <a16:creationId xmlns:a16="http://schemas.microsoft.com/office/drawing/2014/main" id="{C3A6068B-203B-DD31-DD8B-F24679B1EF89}"/>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Tree>
    <p:extLst>
      <p:ext uri="{BB962C8B-B14F-4D97-AF65-F5344CB8AC3E}">
        <p14:creationId xmlns:p14="http://schemas.microsoft.com/office/powerpoint/2010/main" val="2454886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57" name="EP BIOPTOM">
            <a:extLst>
              <a:ext uri="{FF2B5EF4-FFF2-40B4-BE49-F238E27FC236}">
                <a16:creationId xmlns:a16="http://schemas.microsoft.com/office/drawing/2014/main" id="{FD28BCA0-E790-7596-56B1-B38517B43E5C}"/>
              </a:ext>
            </a:extLst>
          </p:cNvPr>
          <p:cNvSpPr/>
          <p:nvPr/>
        </p:nvSpPr>
        <p:spPr>
          <a:xfrm>
            <a:off x="8512068" y="3630235"/>
            <a:ext cx="7886172" cy="15388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10000" b="1" dirty="0">
                <a:solidFill>
                  <a:srgbClr val="AB0000"/>
                </a:solidFill>
                <a:latin typeface="Helvetica Neue" panose="02000503000000020004" pitchFamily="2" charset="0"/>
                <a:ea typeface="Helvetica Neue" panose="02000503000000020004" pitchFamily="2" charset="0"/>
                <a:cs typeface="Helvetica Neue" panose="02000503000000020004" pitchFamily="2" charset="0"/>
              </a:rPr>
              <a:t>AtriClamp</a:t>
            </a:r>
            <a:endParaRPr sz="10000" b="1" baseline="30000" dirty="0">
              <a:solidFill>
                <a:srgbClr val="AB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Circle">
            <a:extLst>
              <a:ext uri="{FF2B5EF4-FFF2-40B4-BE49-F238E27FC236}">
                <a16:creationId xmlns:a16="http://schemas.microsoft.com/office/drawing/2014/main" id="{20311843-A22A-A170-14D7-F4CBC01EF764}"/>
              </a:ext>
            </a:extLst>
          </p:cNvPr>
          <p:cNvSpPr/>
          <p:nvPr/>
        </p:nvSpPr>
        <p:spPr>
          <a:xfrm>
            <a:off x="10343566" y="6051014"/>
            <a:ext cx="3455999" cy="3455999"/>
          </a:xfrm>
          <a:prstGeom prst="ellipse">
            <a:avLst/>
          </a:prstGeom>
          <a:noFill/>
          <a:ln w="85725">
            <a:solidFill>
              <a:schemeClr val="bg1"/>
            </a:solidFill>
            <a:miter lim="400000"/>
          </a:ln>
        </p:spPr>
        <p:txBody>
          <a:bodyPr lIns="121917" rIns="121917" anchor="ctr"/>
          <a:lstStyle/>
          <a:p>
            <a:endParaRPr sz="36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ytuł 15">
            <a:extLst>
              <a:ext uri="{FF2B5EF4-FFF2-40B4-BE49-F238E27FC236}">
                <a16:creationId xmlns:a16="http://schemas.microsoft.com/office/drawing/2014/main" id="{E8E2B482-8110-1B17-8AD4-38D8B1BAB63A}"/>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dirty="0">
                <a:solidFill>
                  <a:srgbClr val="00A5BA"/>
                </a:solidFill>
                <a:latin typeface="Helvetica" pitchFamily="2" charset="0"/>
              </a:rPr>
              <a:t>LAAE</a:t>
            </a:r>
          </a:p>
        </p:txBody>
      </p:sp>
      <p:sp>
        <p:nvSpPr>
          <p:cNvPr id="4" name="Oval 3">
            <a:extLst>
              <a:ext uri="{FF2B5EF4-FFF2-40B4-BE49-F238E27FC236}">
                <a16:creationId xmlns:a16="http://schemas.microsoft.com/office/drawing/2014/main" id="{3EC3FCC0-B086-AFC2-8ECE-9635E123B17D}"/>
              </a:ext>
            </a:extLst>
          </p:cNvPr>
          <p:cNvSpPr/>
          <p:nvPr/>
        </p:nvSpPr>
        <p:spPr>
          <a:xfrm>
            <a:off x="9061097" y="5169118"/>
            <a:ext cx="6261806" cy="6261806"/>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31462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69" name="Obraz 8">
            <a:extLst>
              <a:ext uri="{FF2B5EF4-FFF2-40B4-BE49-F238E27FC236}">
                <a16:creationId xmlns:a16="http://schemas.microsoft.com/office/drawing/2014/main" id="{B03897E7-AFBD-CF9A-DB03-EF6EFB272C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333" y="1927013"/>
            <a:ext cx="2953318" cy="1057583"/>
          </a:xfrm>
          <a:prstGeom prst="rect">
            <a:avLst/>
          </a:prstGeom>
        </p:spPr>
      </p:pic>
      <p:pic>
        <p:nvPicPr>
          <p:cNvPr id="26" name="Picture 25">
            <a:extLst>
              <a:ext uri="{FF2B5EF4-FFF2-40B4-BE49-F238E27FC236}">
                <a16:creationId xmlns:a16="http://schemas.microsoft.com/office/drawing/2014/main" id="{44D8D30F-BBE2-8E2B-4660-CA19AC3B086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Lst>
          </a:blip>
          <a:srcRect l="16771" t="12324" r="11269" b="10219"/>
          <a:stretch/>
        </p:blipFill>
        <p:spPr>
          <a:xfrm rot="14400000">
            <a:off x="5335566" y="3001822"/>
            <a:ext cx="3571632" cy="2287474"/>
          </a:xfrm>
          <a:prstGeom prst="rect">
            <a:avLst/>
          </a:prstGeom>
        </p:spPr>
      </p:pic>
      <p:pic>
        <p:nvPicPr>
          <p:cNvPr id="8" name="Picture 6" descr="Amplatzer Septal Occluder Features | Abbott">
            <a:extLst>
              <a:ext uri="{FF2B5EF4-FFF2-40B4-BE49-F238E27FC236}">
                <a16:creationId xmlns:a16="http://schemas.microsoft.com/office/drawing/2014/main" id="{696BAD64-62E2-D0C3-1F03-80C1D10CE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04585" y="2900793"/>
            <a:ext cx="2477002" cy="20540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oston Sci's Next Generation WATCHMAN FLX Stroke-Preventing Device Cleared  in EU | Medgadget">
            <a:extLst>
              <a:ext uri="{FF2B5EF4-FFF2-40B4-BE49-F238E27FC236}">
                <a16:creationId xmlns:a16="http://schemas.microsoft.com/office/drawing/2014/main" id="{937D033D-FC0B-4A76-BBBE-766011345C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40551" y="3302605"/>
            <a:ext cx="2536317" cy="15483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7">
            <a:extLst>
              <a:ext uri="{FF2B5EF4-FFF2-40B4-BE49-F238E27FC236}">
                <a16:creationId xmlns:a16="http://schemas.microsoft.com/office/drawing/2014/main" id="{7A1CC298-3C08-4250-3D45-B6D353B4CE51}"/>
              </a:ext>
            </a:extLst>
          </p:cNvPr>
          <p:cNvSpPr/>
          <p:nvPr/>
        </p:nvSpPr>
        <p:spPr>
          <a:xfrm>
            <a:off x="12723824" y="1252407"/>
            <a:ext cx="7392976" cy="720000"/>
          </a:xfrm>
          <a:prstGeom prst="rect">
            <a:avLst/>
          </a:prstGeom>
          <a:solidFill>
            <a:srgbClr val="0E3D69"/>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pl-PL" sz="3600" dirty="0">
                <a:solidFill>
                  <a:schemeClr val="bg1"/>
                </a:solidFill>
                <a:latin typeface="Century Gothic"/>
              </a:rPr>
              <a:t>ENDOCARDIAL</a:t>
            </a:r>
          </a:p>
        </p:txBody>
      </p:sp>
      <p:pic>
        <p:nvPicPr>
          <p:cNvPr id="18" name="Picture 10" descr="SentreHEART's Lariat surgical LAA suture delivery device obtains CE mark  approval - NS Medical Devices">
            <a:extLst>
              <a:ext uri="{FF2B5EF4-FFF2-40B4-BE49-F238E27FC236}">
                <a16:creationId xmlns:a16="http://schemas.microsoft.com/office/drawing/2014/main" id="{50755145-9EB3-15E2-5272-5A9DFA2DA3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0075"/>
          <a:stretch/>
        </p:blipFill>
        <p:spPr bwMode="auto">
          <a:xfrm rot="16200000">
            <a:off x="21165140" y="2494757"/>
            <a:ext cx="2204334" cy="28629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7">
            <a:extLst>
              <a:ext uri="{FF2B5EF4-FFF2-40B4-BE49-F238E27FC236}">
                <a16:creationId xmlns:a16="http://schemas.microsoft.com/office/drawing/2014/main" id="{18BA3EDF-BDCD-FE68-CFA0-FF19B90A7608}"/>
              </a:ext>
            </a:extLst>
          </p:cNvPr>
          <p:cNvSpPr/>
          <p:nvPr/>
        </p:nvSpPr>
        <p:spPr>
          <a:xfrm>
            <a:off x="20138065" y="1252407"/>
            <a:ext cx="4288465" cy="720000"/>
          </a:xfrm>
          <a:prstGeom prst="rect">
            <a:avLst/>
          </a:prstGeom>
          <a:solidFill>
            <a:srgbClr val="7F9EB4"/>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pl-PL" sz="3600" dirty="0">
                <a:solidFill>
                  <a:schemeClr val="bg1"/>
                </a:solidFill>
                <a:latin typeface="Century Gothic"/>
              </a:rPr>
              <a:t>HYBRID</a:t>
            </a:r>
          </a:p>
        </p:txBody>
      </p:sp>
      <p:pic>
        <p:nvPicPr>
          <p:cNvPr id="22" name="Picture 2" descr="AtriClip LAA Occulder System Surpasses 34,000 Units Sold | DAIC">
            <a:extLst>
              <a:ext uri="{FF2B5EF4-FFF2-40B4-BE49-F238E27FC236}">
                <a16:creationId xmlns:a16="http://schemas.microsoft.com/office/drawing/2014/main" id="{7B158DDC-A7C0-09D9-0512-FCD5E0FA29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7927" y="3054638"/>
            <a:ext cx="2974590" cy="193669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7">
            <a:extLst>
              <a:ext uri="{FF2B5EF4-FFF2-40B4-BE49-F238E27FC236}">
                <a16:creationId xmlns:a16="http://schemas.microsoft.com/office/drawing/2014/main" id="{33D5FED3-A3BB-264A-CFFF-59F6D1D18C3E}"/>
              </a:ext>
            </a:extLst>
          </p:cNvPr>
          <p:cNvSpPr/>
          <p:nvPr/>
        </p:nvSpPr>
        <p:spPr>
          <a:xfrm>
            <a:off x="6018029" y="1252407"/>
            <a:ext cx="6684530" cy="720000"/>
          </a:xfrm>
          <a:prstGeom prst="rect">
            <a:avLst/>
          </a:prstGeom>
          <a:solidFill>
            <a:schemeClr val="accent1"/>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pl-PL" sz="3600" dirty="0">
                <a:solidFill>
                  <a:schemeClr val="bg1"/>
                </a:solidFill>
                <a:latin typeface="Century Gothic"/>
              </a:rPr>
              <a:t>EPICARDIAL</a:t>
            </a:r>
          </a:p>
        </p:txBody>
      </p:sp>
      <p:sp>
        <p:nvSpPr>
          <p:cNvPr id="31" name="TextBox 4">
            <a:extLst>
              <a:ext uri="{FF2B5EF4-FFF2-40B4-BE49-F238E27FC236}">
                <a16:creationId xmlns:a16="http://schemas.microsoft.com/office/drawing/2014/main" id="{AFBBAD4A-8D1A-20E4-BC90-F36EFED1C90A}"/>
              </a:ext>
            </a:extLst>
          </p:cNvPr>
          <p:cNvSpPr txBox="1"/>
          <p:nvPr/>
        </p:nvSpPr>
        <p:spPr>
          <a:xfrm>
            <a:off x="1945922" y="5356175"/>
            <a:ext cx="4065034" cy="1754326"/>
          </a:xfrm>
          <a:prstGeom prst="rect">
            <a:avLst/>
          </a:prstGeom>
          <a:noFill/>
        </p:spPr>
        <p:txBody>
          <a:bodyPr wrap="square" lIns="91440" tIns="45720" rIns="91440" bIns="45720" rtlCol="0" anchor="t">
            <a:spAutoFit/>
          </a:bodyPr>
          <a:lstStyle/>
          <a:p>
            <a:pPr algn="l"/>
            <a:r>
              <a:rPr lang="en-GB" sz="3600" dirty="0">
                <a:solidFill>
                  <a:srgbClr val="003D69"/>
                </a:solidFill>
                <a:latin typeface="Helvetica Neue"/>
                <a:ea typeface="Helvetica Neue" panose="02000503000000020004" pitchFamily="2" charset="0"/>
                <a:cs typeface="Helvetica Neue" panose="02000503000000020004" pitchFamily="2" charset="0"/>
              </a:rPr>
              <a:t>Can be recovered, repositioned and redeployed</a:t>
            </a:r>
          </a:p>
        </p:txBody>
      </p:sp>
      <p:pic>
        <p:nvPicPr>
          <p:cNvPr id="37" name="Grafika 14">
            <a:extLst>
              <a:ext uri="{FF2B5EF4-FFF2-40B4-BE49-F238E27FC236}">
                <a16:creationId xmlns:a16="http://schemas.microsoft.com/office/drawing/2014/main" id="{C2905B2D-9B8D-8CC9-5C5C-2200A3E976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79707" y="5951391"/>
            <a:ext cx="741676" cy="741676"/>
          </a:xfrm>
          <a:prstGeom prst="rect">
            <a:avLst/>
          </a:prstGeom>
        </p:spPr>
      </p:pic>
      <p:pic>
        <p:nvPicPr>
          <p:cNvPr id="38" name="Grafika 26">
            <a:extLst>
              <a:ext uri="{FF2B5EF4-FFF2-40B4-BE49-F238E27FC236}">
                <a16:creationId xmlns:a16="http://schemas.microsoft.com/office/drawing/2014/main" id="{07A149FD-40E8-563F-1686-A34A887C94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49959" y="5949532"/>
            <a:ext cx="741676" cy="743535"/>
          </a:xfrm>
          <a:prstGeom prst="rect">
            <a:avLst/>
          </a:prstGeom>
        </p:spPr>
      </p:pic>
      <p:pic>
        <p:nvPicPr>
          <p:cNvPr id="39" name="Grafika 26">
            <a:extLst>
              <a:ext uri="{FF2B5EF4-FFF2-40B4-BE49-F238E27FC236}">
                <a16:creationId xmlns:a16="http://schemas.microsoft.com/office/drawing/2014/main" id="{50FD1501-EAC7-D185-1013-240F415107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220386" y="5949532"/>
            <a:ext cx="741676" cy="743535"/>
          </a:xfrm>
          <a:prstGeom prst="rect">
            <a:avLst/>
          </a:prstGeom>
        </p:spPr>
      </p:pic>
      <p:pic>
        <p:nvPicPr>
          <p:cNvPr id="42" name="Grafika 26">
            <a:extLst>
              <a:ext uri="{FF2B5EF4-FFF2-40B4-BE49-F238E27FC236}">
                <a16:creationId xmlns:a16="http://schemas.microsoft.com/office/drawing/2014/main" id="{057263C3-7F86-641F-C428-159CD1814A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067214" y="5949532"/>
            <a:ext cx="741676" cy="743535"/>
          </a:xfrm>
          <a:prstGeom prst="rect">
            <a:avLst/>
          </a:prstGeom>
        </p:spPr>
      </p:pic>
      <p:sp>
        <p:nvSpPr>
          <p:cNvPr id="43" name="TextBox 4">
            <a:extLst>
              <a:ext uri="{FF2B5EF4-FFF2-40B4-BE49-F238E27FC236}">
                <a16:creationId xmlns:a16="http://schemas.microsoft.com/office/drawing/2014/main" id="{AB229095-DE9B-CF01-8507-94008624DFC6}"/>
              </a:ext>
            </a:extLst>
          </p:cNvPr>
          <p:cNvSpPr txBox="1"/>
          <p:nvPr/>
        </p:nvSpPr>
        <p:spPr>
          <a:xfrm>
            <a:off x="1945922" y="7559432"/>
            <a:ext cx="4065034" cy="1754326"/>
          </a:xfrm>
          <a:prstGeom prst="rect">
            <a:avLst/>
          </a:prstGeom>
          <a:noFill/>
        </p:spPr>
        <p:txBody>
          <a:bodyPr wrap="square" rtlCol="0">
            <a:spAutoFit/>
          </a:bodyPr>
          <a:lstStyle/>
          <a:p>
            <a:pPr algn="l"/>
            <a:r>
              <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Durable electrical insulation and no blood permeability</a:t>
            </a:r>
          </a:p>
        </p:txBody>
      </p:sp>
      <p:pic>
        <p:nvPicPr>
          <p:cNvPr id="45" name="Grafika 14">
            <a:extLst>
              <a:ext uri="{FF2B5EF4-FFF2-40B4-BE49-F238E27FC236}">
                <a16:creationId xmlns:a16="http://schemas.microsoft.com/office/drawing/2014/main" id="{52E41AA2-9DF1-9F4A-B95C-6BCC45EC97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79707" y="8134485"/>
            <a:ext cx="741676" cy="741676"/>
          </a:xfrm>
          <a:prstGeom prst="rect">
            <a:avLst/>
          </a:prstGeom>
        </p:spPr>
      </p:pic>
      <p:pic>
        <p:nvPicPr>
          <p:cNvPr id="46" name="Grafika 14">
            <a:extLst>
              <a:ext uri="{FF2B5EF4-FFF2-40B4-BE49-F238E27FC236}">
                <a16:creationId xmlns:a16="http://schemas.microsoft.com/office/drawing/2014/main" id="{6B4E03E5-845A-DAD9-CFF3-472A0DEB14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49959" y="8134485"/>
            <a:ext cx="741676" cy="741676"/>
          </a:xfrm>
          <a:prstGeom prst="rect">
            <a:avLst/>
          </a:prstGeom>
        </p:spPr>
      </p:pic>
      <p:pic>
        <p:nvPicPr>
          <p:cNvPr id="47" name="Grafika 26">
            <a:extLst>
              <a:ext uri="{FF2B5EF4-FFF2-40B4-BE49-F238E27FC236}">
                <a16:creationId xmlns:a16="http://schemas.microsoft.com/office/drawing/2014/main" id="{D254AECF-4799-AFD0-DAC7-BA70C95D54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220386" y="8126167"/>
            <a:ext cx="741676" cy="743535"/>
          </a:xfrm>
          <a:prstGeom prst="rect">
            <a:avLst/>
          </a:prstGeom>
        </p:spPr>
      </p:pic>
      <p:pic>
        <p:nvPicPr>
          <p:cNvPr id="48" name="Grafika 26">
            <a:extLst>
              <a:ext uri="{FF2B5EF4-FFF2-40B4-BE49-F238E27FC236}">
                <a16:creationId xmlns:a16="http://schemas.microsoft.com/office/drawing/2014/main" id="{9934BB25-37FF-8D37-7B4F-3A8A8F5900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048106" y="8126167"/>
            <a:ext cx="741676" cy="743535"/>
          </a:xfrm>
          <a:prstGeom prst="rect">
            <a:avLst/>
          </a:prstGeom>
        </p:spPr>
      </p:pic>
      <p:pic>
        <p:nvPicPr>
          <p:cNvPr id="49" name="Grafika 26">
            <a:extLst>
              <a:ext uri="{FF2B5EF4-FFF2-40B4-BE49-F238E27FC236}">
                <a16:creationId xmlns:a16="http://schemas.microsoft.com/office/drawing/2014/main" id="{E16C890D-9050-6F63-BFB3-40210D09AE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061065" y="8126167"/>
            <a:ext cx="741676" cy="743535"/>
          </a:xfrm>
          <a:prstGeom prst="rect">
            <a:avLst/>
          </a:prstGeom>
        </p:spPr>
      </p:pic>
      <p:sp>
        <p:nvSpPr>
          <p:cNvPr id="50" name="TextBox 4">
            <a:extLst>
              <a:ext uri="{FF2B5EF4-FFF2-40B4-BE49-F238E27FC236}">
                <a16:creationId xmlns:a16="http://schemas.microsoft.com/office/drawing/2014/main" id="{3A1CF38A-006E-B5B8-EFBF-7F177CCFC8BE}"/>
              </a:ext>
            </a:extLst>
          </p:cNvPr>
          <p:cNvSpPr txBox="1"/>
          <p:nvPr/>
        </p:nvSpPr>
        <p:spPr>
          <a:xfrm>
            <a:off x="1972543" y="9952986"/>
            <a:ext cx="2495130" cy="646331"/>
          </a:xfrm>
          <a:prstGeom prst="rect">
            <a:avLst/>
          </a:prstGeom>
          <a:noFill/>
        </p:spPr>
        <p:txBody>
          <a:bodyPr wrap="square" rtlCol="0">
            <a:spAutoFit/>
          </a:bodyPr>
          <a:lstStyle/>
          <a:p>
            <a:pPr algn="l"/>
            <a:r>
              <a:rPr lang="en-GB" sz="360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Price</a:t>
            </a:r>
            <a:endPar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TextBox 4">
            <a:extLst>
              <a:ext uri="{FF2B5EF4-FFF2-40B4-BE49-F238E27FC236}">
                <a16:creationId xmlns:a16="http://schemas.microsoft.com/office/drawing/2014/main" id="{883E435F-90D8-C803-0C26-F6CDC73DDBFE}"/>
              </a:ext>
            </a:extLst>
          </p:cNvPr>
          <p:cNvSpPr txBox="1"/>
          <p:nvPr/>
        </p:nvSpPr>
        <p:spPr>
          <a:xfrm>
            <a:off x="6595914" y="9820363"/>
            <a:ext cx="2495130" cy="646331"/>
          </a:xfrm>
          <a:prstGeom prst="rect">
            <a:avLst/>
          </a:prstGeom>
          <a:noFill/>
        </p:spPr>
        <p:txBody>
          <a:bodyPr wrap="square" rtlCol="0">
            <a:spAutoFit/>
          </a:bodyPr>
          <a:lstStyle/>
          <a:p>
            <a:pPr algn="l"/>
            <a:r>
              <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a:t>
            </a:r>
            <a:endParaRPr lang="en-GB" sz="18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 name="TextBox 4">
            <a:extLst>
              <a:ext uri="{FF2B5EF4-FFF2-40B4-BE49-F238E27FC236}">
                <a16:creationId xmlns:a16="http://schemas.microsoft.com/office/drawing/2014/main" id="{5F491899-BE9F-4152-EB53-AAFD43AB3D59}"/>
              </a:ext>
            </a:extLst>
          </p:cNvPr>
          <p:cNvSpPr txBox="1"/>
          <p:nvPr/>
        </p:nvSpPr>
        <p:spPr>
          <a:xfrm>
            <a:off x="10249959" y="9817022"/>
            <a:ext cx="2495130" cy="646331"/>
          </a:xfrm>
          <a:prstGeom prst="rect">
            <a:avLst/>
          </a:prstGeom>
          <a:noFill/>
        </p:spPr>
        <p:txBody>
          <a:bodyPr wrap="square" rtlCol="0">
            <a:spAutoFit/>
          </a:bodyPr>
          <a:lstStyle/>
          <a:p>
            <a:pPr algn="l"/>
            <a:r>
              <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a:t>
            </a:r>
            <a:endParaRPr lang="en-GB" sz="18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3" name="TextBox 4">
            <a:extLst>
              <a:ext uri="{FF2B5EF4-FFF2-40B4-BE49-F238E27FC236}">
                <a16:creationId xmlns:a16="http://schemas.microsoft.com/office/drawing/2014/main" id="{A906E38D-5113-585B-454D-C19BF4AC2FA0}"/>
              </a:ext>
            </a:extLst>
          </p:cNvPr>
          <p:cNvSpPr txBox="1"/>
          <p:nvPr/>
        </p:nvSpPr>
        <p:spPr>
          <a:xfrm>
            <a:off x="13935941" y="9838286"/>
            <a:ext cx="2495130" cy="646331"/>
          </a:xfrm>
          <a:prstGeom prst="rect">
            <a:avLst/>
          </a:prstGeom>
          <a:noFill/>
        </p:spPr>
        <p:txBody>
          <a:bodyPr wrap="square" rtlCol="0">
            <a:spAutoFit/>
          </a:bodyPr>
          <a:lstStyle/>
          <a:p>
            <a:pPr algn="l"/>
            <a:r>
              <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a:t>
            </a:r>
            <a:endParaRPr lang="en-GB" sz="18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TextBox 4">
            <a:extLst>
              <a:ext uri="{FF2B5EF4-FFF2-40B4-BE49-F238E27FC236}">
                <a16:creationId xmlns:a16="http://schemas.microsoft.com/office/drawing/2014/main" id="{4F8C409C-F418-5393-57B6-046656FB443E}"/>
              </a:ext>
            </a:extLst>
          </p:cNvPr>
          <p:cNvSpPr txBox="1"/>
          <p:nvPr/>
        </p:nvSpPr>
        <p:spPr>
          <a:xfrm>
            <a:off x="17814835" y="9862127"/>
            <a:ext cx="2495130" cy="646331"/>
          </a:xfrm>
          <a:prstGeom prst="rect">
            <a:avLst/>
          </a:prstGeom>
          <a:noFill/>
        </p:spPr>
        <p:txBody>
          <a:bodyPr wrap="square" rtlCol="0">
            <a:spAutoFit/>
          </a:bodyPr>
          <a:lstStyle/>
          <a:p>
            <a:pPr algn="l"/>
            <a:r>
              <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a:t>
            </a:r>
            <a:endParaRPr lang="en-GB" sz="18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 name="TextBox 4">
            <a:extLst>
              <a:ext uri="{FF2B5EF4-FFF2-40B4-BE49-F238E27FC236}">
                <a16:creationId xmlns:a16="http://schemas.microsoft.com/office/drawing/2014/main" id="{53102EDA-A5AC-3B15-2DA3-4FD75959D6ED}"/>
              </a:ext>
            </a:extLst>
          </p:cNvPr>
          <p:cNvSpPr txBox="1"/>
          <p:nvPr/>
        </p:nvSpPr>
        <p:spPr>
          <a:xfrm>
            <a:off x="2010404" y="11632011"/>
            <a:ext cx="3227564" cy="1200329"/>
          </a:xfrm>
          <a:prstGeom prst="rect">
            <a:avLst/>
          </a:prstGeom>
          <a:noFill/>
        </p:spPr>
        <p:txBody>
          <a:bodyPr wrap="square" rtlCol="0">
            <a:spAutoFit/>
          </a:bodyPr>
          <a:lstStyle/>
          <a:p>
            <a:pPr algn="l"/>
            <a:r>
              <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No threading required</a:t>
            </a:r>
          </a:p>
        </p:txBody>
      </p:sp>
      <p:pic>
        <p:nvPicPr>
          <p:cNvPr id="56" name="Grafika 14">
            <a:extLst>
              <a:ext uri="{FF2B5EF4-FFF2-40B4-BE49-F238E27FC236}">
                <a16:creationId xmlns:a16="http://schemas.microsoft.com/office/drawing/2014/main" id="{DCFCA7FB-0007-47C1-3B40-5E029488BB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79707" y="11699432"/>
            <a:ext cx="741676" cy="741676"/>
          </a:xfrm>
          <a:prstGeom prst="rect">
            <a:avLst/>
          </a:prstGeom>
        </p:spPr>
      </p:pic>
      <p:pic>
        <p:nvPicPr>
          <p:cNvPr id="59" name="Grafika 26">
            <a:extLst>
              <a:ext uri="{FF2B5EF4-FFF2-40B4-BE49-F238E27FC236}">
                <a16:creationId xmlns:a16="http://schemas.microsoft.com/office/drawing/2014/main" id="{2591FC59-4C77-5BB8-A390-1DC132A4BE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220386" y="11712378"/>
            <a:ext cx="741676" cy="743535"/>
          </a:xfrm>
          <a:prstGeom prst="rect">
            <a:avLst/>
          </a:prstGeom>
        </p:spPr>
      </p:pic>
      <p:pic>
        <p:nvPicPr>
          <p:cNvPr id="60" name="Grafika 26">
            <a:extLst>
              <a:ext uri="{FF2B5EF4-FFF2-40B4-BE49-F238E27FC236}">
                <a16:creationId xmlns:a16="http://schemas.microsoft.com/office/drawing/2014/main" id="{12A574B5-F450-C122-8DD0-42A25F5257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090637" y="11712378"/>
            <a:ext cx="741676" cy="743535"/>
          </a:xfrm>
          <a:prstGeom prst="rect">
            <a:avLst/>
          </a:prstGeom>
        </p:spPr>
      </p:pic>
      <p:pic>
        <p:nvPicPr>
          <p:cNvPr id="61" name="Grafika 26">
            <a:extLst>
              <a:ext uri="{FF2B5EF4-FFF2-40B4-BE49-F238E27FC236}">
                <a16:creationId xmlns:a16="http://schemas.microsoft.com/office/drawing/2014/main" id="{CA065C38-4E8C-5C92-D703-23D00D17D9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067214" y="11712378"/>
            <a:ext cx="741676" cy="743535"/>
          </a:xfrm>
          <a:prstGeom prst="rect">
            <a:avLst/>
          </a:prstGeom>
        </p:spPr>
      </p:pic>
      <p:sp>
        <p:nvSpPr>
          <p:cNvPr id="62" name="TextBox 4">
            <a:extLst>
              <a:ext uri="{FF2B5EF4-FFF2-40B4-BE49-F238E27FC236}">
                <a16:creationId xmlns:a16="http://schemas.microsoft.com/office/drawing/2014/main" id="{B660BF30-20A1-47CB-4FC2-92381AAA6102}"/>
              </a:ext>
            </a:extLst>
          </p:cNvPr>
          <p:cNvSpPr txBox="1"/>
          <p:nvPr/>
        </p:nvSpPr>
        <p:spPr>
          <a:xfrm>
            <a:off x="21897021" y="9779893"/>
            <a:ext cx="2495130" cy="646331"/>
          </a:xfrm>
          <a:prstGeom prst="rect">
            <a:avLst/>
          </a:prstGeom>
          <a:noFill/>
        </p:spPr>
        <p:txBody>
          <a:bodyPr wrap="square" rtlCol="0">
            <a:spAutoFit/>
          </a:bodyPr>
          <a:lstStyle/>
          <a:p>
            <a:pPr algn="l"/>
            <a:r>
              <a:rPr lang="en-GB" sz="36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 </a:t>
            </a:r>
            <a:endParaRPr lang="en-GB" sz="180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4" name="Grafika 14">
            <a:extLst>
              <a:ext uri="{FF2B5EF4-FFF2-40B4-BE49-F238E27FC236}">
                <a16:creationId xmlns:a16="http://schemas.microsoft.com/office/drawing/2014/main" id="{A2282D3D-21A2-AAF4-55F6-F814C80CC3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862870" y="5951391"/>
            <a:ext cx="741676" cy="741676"/>
          </a:xfrm>
          <a:prstGeom prst="rect">
            <a:avLst/>
          </a:prstGeom>
        </p:spPr>
      </p:pic>
      <p:pic>
        <p:nvPicPr>
          <p:cNvPr id="65" name="Grafika 26">
            <a:extLst>
              <a:ext uri="{FF2B5EF4-FFF2-40B4-BE49-F238E27FC236}">
                <a16:creationId xmlns:a16="http://schemas.microsoft.com/office/drawing/2014/main" id="{47369D74-CF80-ACB4-C348-A7974EC147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57986" y="11712378"/>
            <a:ext cx="741676" cy="743535"/>
          </a:xfrm>
          <a:prstGeom prst="rect">
            <a:avLst/>
          </a:prstGeom>
        </p:spPr>
      </p:pic>
      <p:pic>
        <p:nvPicPr>
          <p:cNvPr id="66" name="Picture 2">
            <a:extLst>
              <a:ext uri="{FF2B5EF4-FFF2-40B4-BE49-F238E27FC236}">
                <a16:creationId xmlns:a16="http://schemas.microsoft.com/office/drawing/2014/main" id="{7AF0B30C-8DCF-A357-8F58-4D7C1F0605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73547" y="2250705"/>
            <a:ext cx="3034422" cy="74452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a:extLst>
              <a:ext uri="{FF2B5EF4-FFF2-40B4-BE49-F238E27FC236}">
                <a16:creationId xmlns:a16="http://schemas.microsoft.com/office/drawing/2014/main" id="{5B2287B6-79F7-C7C7-7564-306CC1F142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00364" y="2253305"/>
            <a:ext cx="3034422" cy="74452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Medinice pozyskał 7,4 mln zł na rozwój innowacyjnych technologii ...">
            <a:extLst>
              <a:ext uri="{FF2B5EF4-FFF2-40B4-BE49-F238E27FC236}">
                <a16:creationId xmlns:a16="http://schemas.microsoft.com/office/drawing/2014/main" id="{8119FA59-202C-6DCE-DD55-8621A265ADA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2927" b="19602"/>
          <a:stretch/>
        </p:blipFill>
        <p:spPr bwMode="auto">
          <a:xfrm>
            <a:off x="5610078" y="2314832"/>
            <a:ext cx="2434935" cy="73580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Wiosenne szkolenie – Boston Scientific. | dr Michał Spychalski">
            <a:extLst>
              <a:ext uri="{FF2B5EF4-FFF2-40B4-BE49-F238E27FC236}">
                <a16:creationId xmlns:a16="http://schemas.microsoft.com/office/drawing/2014/main" id="{D8FFB38F-AF53-FDDB-D13D-78E39B9879C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563458" y="2187199"/>
            <a:ext cx="1655034" cy="845907"/>
          </a:xfrm>
          <a:prstGeom prst="rect">
            <a:avLst/>
          </a:prstGeom>
          <a:noFill/>
          <a:extLst>
            <a:ext uri="{909E8E84-426E-40DD-AFC4-6F175D3DCCD1}">
              <a14:hiddenFill xmlns:a14="http://schemas.microsoft.com/office/drawing/2010/main">
                <a:solidFill>
                  <a:srgbClr val="FFFFFF"/>
                </a:solidFill>
              </a14:hiddenFill>
            </a:ext>
          </a:extLst>
        </p:spPr>
      </p:pic>
      <p:sp>
        <p:nvSpPr>
          <p:cNvPr id="3" name="Tytuł 15">
            <a:extLst>
              <a:ext uri="{FF2B5EF4-FFF2-40B4-BE49-F238E27FC236}">
                <a16:creationId xmlns:a16="http://schemas.microsoft.com/office/drawing/2014/main" id="{149DE28F-B02E-D03F-DD0B-F83B45EF9E6B}"/>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ATRICLAMP</a:t>
            </a:r>
          </a:p>
        </p:txBody>
      </p:sp>
      <p:sp>
        <p:nvSpPr>
          <p:cNvPr id="4" name="Subtitle 6">
            <a:extLst>
              <a:ext uri="{FF2B5EF4-FFF2-40B4-BE49-F238E27FC236}">
                <a16:creationId xmlns:a16="http://schemas.microsoft.com/office/drawing/2014/main" id="{EDC48A35-E12F-7237-87CD-C0E44A74B668}"/>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Tree>
    <p:extLst>
      <p:ext uri="{BB962C8B-B14F-4D97-AF65-F5344CB8AC3E}">
        <p14:creationId xmlns:p14="http://schemas.microsoft.com/office/powerpoint/2010/main" val="4093020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cxnSp>
        <p:nvCxnSpPr>
          <p:cNvPr id="4" name="Curved Connector 3">
            <a:extLst>
              <a:ext uri="{FF2B5EF4-FFF2-40B4-BE49-F238E27FC236}">
                <a16:creationId xmlns:a16="http://schemas.microsoft.com/office/drawing/2014/main" id="{69AE5CB2-40C0-A257-2A82-DD24ED0ABE37}"/>
              </a:ext>
            </a:extLst>
          </p:cNvPr>
          <p:cNvCxnSpPr>
            <a:cxnSpLocks/>
          </p:cNvCxnSpPr>
          <p:nvPr/>
        </p:nvCxnSpPr>
        <p:spPr>
          <a:xfrm rot="10800000" flipV="1">
            <a:off x="6064949" y="3140643"/>
            <a:ext cx="4106813" cy="4065148"/>
          </a:xfrm>
          <a:prstGeom prst="curvedConnector3">
            <a:avLst>
              <a:gd name="adj1" fmla="val 50000"/>
            </a:avLst>
          </a:prstGeom>
          <a:ln w="190500">
            <a:headEnd type="none"/>
            <a:tailEnd type="none"/>
          </a:ln>
        </p:spPr>
        <p:style>
          <a:lnRef idx="1">
            <a:schemeClr val="accent1"/>
          </a:lnRef>
          <a:fillRef idx="0">
            <a:schemeClr val="accent1"/>
          </a:fillRef>
          <a:effectRef idx="0">
            <a:schemeClr val="accent1"/>
          </a:effectRef>
          <a:fontRef idx="minor">
            <a:schemeClr val="tx1"/>
          </a:fontRef>
        </p:style>
      </p:cxnSp>
      <p:sp>
        <p:nvSpPr>
          <p:cNvPr id="5" name="Right Arrow 4">
            <a:extLst>
              <a:ext uri="{FF2B5EF4-FFF2-40B4-BE49-F238E27FC236}">
                <a16:creationId xmlns:a16="http://schemas.microsoft.com/office/drawing/2014/main" id="{08162090-C573-A7BC-0695-D0DE3F7F1232}"/>
              </a:ext>
            </a:extLst>
          </p:cNvPr>
          <p:cNvSpPr/>
          <p:nvPr/>
        </p:nvSpPr>
        <p:spPr>
          <a:xfrm>
            <a:off x="1422338" y="6858000"/>
            <a:ext cx="22233529" cy="687307"/>
          </a:xfrm>
          <a:prstGeom prst="rightArrow">
            <a:avLst>
              <a:gd name="adj1" fmla="val 27778"/>
              <a:gd name="adj2" fmla="val 87037"/>
            </a:avLst>
          </a:prstGeom>
          <a:solidFill>
            <a:srgbClr val="003D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Google Shape;827;p45">
            <a:extLst>
              <a:ext uri="{FF2B5EF4-FFF2-40B4-BE49-F238E27FC236}">
                <a16:creationId xmlns:a16="http://schemas.microsoft.com/office/drawing/2014/main" id="{C80A1980-951A-323D-836E-179F14B3CA01}"/>
              </a:ext>
            </a:extLst>
          </p:cNvPr>
          <p:cNvSpPr txBox="1">
            <a:spLocks/>
          </p:cNvSpPr>
          <p:nvPr/>
        </p:nvSpPr>
        <p:spPr>
          <a:xfrm>
            <a:off x="12346785" y="8581726"/>
            <a:ext cx="4489312" cy="23083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Font typeface="Arial"/>
              <a:buNone/>
            </a:pPr>
            <a:r>
              <a:rPr lang="en-AU" sz="3600">
                <a:solidFill>
                  <a:srgbClr val="0E3D69"/>
                </a:solidFill>
                <a:latin typeface="Helvetica Neue"/>
                <a:ea typeface="Helvetica Neue" panose="02000503000000020004" pitchFamily="2" charset="0"/>
                <a:cs typeface="Helvetica Neue" panose="02000503000000020004" pitchFamily="2" charset="0"/>
              </a:rPr>
              <a:t>Pilot production</a:t>
            </a:r>
            <a:br>
              <a:rPr lang="en-AU" sz="3600">
                <a:solidFill>
                  <a:srgbClr val="0E3D69"/>
                </a:solidFill>
                <a:latin typeface="Helvetica Neue"/>
                <a:ea typeface="Helvetica Neue" panose="02000503000000020004" pitchFamily="2" charset="0"/>
                <a:cs typeface="Helvetica Neue" panose="02000503000000020004" pitchFamily="2" charset="0"/>
              </a:rPr>
            </a:br>
            <a:r>
              <a:rPr lang="en-AU" sz="3600">
                <a:solidFill>
                  <a:srgbClr val="0E3D69"/>
                </a:solidFill>
                <a:latin typeface="Helvetica Neue"/>
                <a:ea typeface="Helvetica Neue" panose="02000503000000020004" pitchFamily="2" charset="0"/>
                <a:cs typeface="Helvetica Neue" panose="02000503000000020004" pitchFamily="2" charset="0"/>
              </a:rPr>
              <a:t>for Animal Trials</a:t>
            </a:r>
          </a:p>
        </p:txBody>
      </p:sp>
      <p:pic>
        <p:nvPicPr>
          <p:cNvPr id="8" name="Grafika 19">
            <a:extLst>
              <a:ext uri="{FF2B5EF4-FFF2-40B4-BE49-F238E27FC236}">
                <a16:creationId xmlns:a16="http://schemas.microsoft.com/office/drawing/2014/main" id="{8C2B5E11-1117-7AFB-A77C-75634023A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7557" y="6339703"/>
            <a:ext cx="1717388" cy="1717388"/>
          </a:xfrm>
          <a:prstGeom prst="rect">
            <a:avLst/>
          </a:prstGeom>
        </p:spPr>
      </p:pic>
      <p:sp>
        <p:nvSpPr>
          <p:cNvPr id="11" name="Google Shape;829;p45">
            <a:extLst>
              <a:ext uri="{FF2B5EF4-FFF2-40B4-BE49-F238E27FC236}">
                <a16:creationId xmlns:a16="http://schemas.microsoft.com/office/drawing/2014/main" id="{205845B4-631C-5E56-C6E2-BE5C477FFBF3}"/>
              </a:ext>
            </a:extLst>
          </p:cNvPr>
          <p:cNvSpPr txBox="1">
            <a:spLocks/>
          </p:cNvSpPr>
          <p:nvPr/>
        </p:nvSpPr>
        <p:spPr>
          <a:xfrm>
            <a:off x="3026813" y="6485774"/>
            <a:ext cx="2252020"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2023</a:t>
            </a:r>
          </a:p>
        </p:txBody>
      </p:sp>
      <p:pic>
        <p:nvPicPr>
          <p:cNvPr id="24" name="Grafika 19">
            <a:extLst>
              <a:ext uri="{FF2B5EF4-FFF2-40B4-BE49-F238E27FC236}">
                <a16:creationId xmlns:a16="http://schemas.microsoft.com/office/drawing/2014/main" id="{C499EC20-F686-05FF-D1AE-8F76DD6B64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68255" y="6181571"/>
            <a:ext cx="1717388" cy="1717388"/>
          </a:xfrm>
          <a:prstGeom prst="rect">
            <a:avLst/>
          </a:prstGeom>
        </p:spPr>
      </p:pic>
      <p:sp>
        <p:nvSpPr>
          <p:cNvPr id="21" name="Google Shape;829;p45">
            <a:extLst>
              <a:ext uri="{FF2B5EF4-FFF2-40B4-BE49-F238E27FC236}">
                <a16:creationId xmlns:a16="http://schemas.microsoft.com/office/drawing/2014/main" id="{B08A956D-9DBA-31CD-23DA-F6C28032311C}"/>
              </a:ext>
            </a:extLst>
          </p:cNvPr>
          <p:cNvSpPr txBox="1">
            <a:spLocks/>
          </p:cNvSpPr>
          <p:nvPr/>
        </p:nvSpPr>
        <p:spPr>
          <a:xfrm>
            <a:off x="18036739" y="6316573"/>
            <a:ext cx="2252020" cy="13068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3Q</a:t>
            </a:r>
          </a:p>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23" name="Google Shape;827;p45">
            <a:extLst>
              <a:ext uri="{FF2B5EF4-FFF2-40B4-BE49-F238E27FC236}">
                <a16:creationId xmlns:a16="http://schemas.microsoft.com/office/drawing/2014/main" id="{DCE20164-0B69-817D-C96F-21D6CBF93E37}"/>
              </a:ext>
            </a:extLst>
          </p:cNvPr>
          <p:cNvSpPr txBox="1">
            <a:spLocks/>
          </p:cNvSpPr>
          <p:nvPr/>
        </p:nvSpPr>
        <p:spPr>
          <a:xfrm>
            <a:off x="17263758" y="8581726"/>
            <a:ext cx="3893798" cy="92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Animal Trials</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in GLP standard</a:t>
            </a:r>
            <a:endParaRPr lang="en-AU" sz="3600" b="1" dirty="0">
              <a:solidFill>
                <a:srgbClr val="0E3D69"/>
              </a:solidFill>
              <a:latin typeface="Helvetica Neue"/>
              <a:ea typeface="Helvetica Neue" panose="02000503000000020004" pitchFamily="2" charset="0"/>
              <a:cs typeface="Helvetica Neue" panose="02000503000000020004" pitchFamily="2" charset="0"/>
            </a:endParaRPr>
          </a:p>
        </p:txBody>
      </p:sp>
      <p:pic>
        <p:nvPicPr>
          <p:cNvPr id="28" name="Grafika 19">
            <a:extLst>
              <a:ext uri="{FF2B5EF4-FFF2-40B4-BE49-F238E27FC236}">
                <a16:creationId xmlns:a16="http://schemas.microsoft.com/office/drawing/2014/main" id="{B4CF9AE8-66A1-01B8-F3EE-E7450C304C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58939" y="6181571"/>
            <a:ext cx="1717388" cy="1717388"/>
          </a:xfrm>
          <a:prstGeom prst="rect">
            <a:avLst/>
          </a:prstGeom>
        </p:spPr>
      </p:pic>
      <p:sp>
        <p:nvSpPr>
          <p:cNvPr id="29" name="Google Shape;829;p45">
            <a:extLst>
              <a:ext uri="{FF2B5EF4-FFF2-40B4-BE49-F238E27FC236}">
                <a16:creationId xmlns:a16="http://schemas.microsoft.com/office/drawing/2014/main" id="{9D88BC0B-8BF2-4CDD-EDE6-BF56E307BAB9}"/>
              </a:ext>
            </a:extLst>
          </p:cNvPr>
          <p:cNvSpPr txBox="1">
            <a:spLocks/>
          </p:cNvSpPr>
          <p:nvPr/>
        </p:nvSpPr>
        <p:spPr>
          <a:xfrm>
            <a:off x="13507634" y="6316573"/>
            <a:ext cx="2252020" cy="1227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2Q</a:t>
            </a:r>
            <a:b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30" name="Rectangle 29">
            <a:extLst>
              <a:ext uri="{FF2B5EF4-FFF2-40B4-BE49-F238E27FC236}">
                <a16:creationId xmlns:a16="http://schemas.microsoft.com/office/drawing/2014/main" id="{3D8ECF10-D19D-E244-36F5-749179E751A9}"/>
              </a:ext>
            </a:extLst>
          </p:cNvPr>
          <p:cNvSpPr/>
          <p:nvPr/>
        </p:nvSpPr>
        <p:spPr>
          <a:xfrm>
            <a:off x="14558682" y="7674348"/>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8B8937D9-CF2A-66B0-16EA-A7D20557097D}"/>
              </a:ext>
            </a:extLst>
          </p:cNvPr>
          <p:cNvSpPr/>
          <p:nvPr/>
        </p:nvSpPr>
        <p:spPr>
          <a:xfrm>
            <a:off x="4110453" y="7939809"/>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6F0EF85B-6474-348E-22D3-CAA39C03011F}"/>
              </a:ext>
            </a:extLst>
          </p:cNvPr>
          <p:cNvSpPr txBox="1"/>
          <p:nvPr/>
        </p:nvSpPr>
        <p:spPr>
          <a:xfrm>
            <a:off x="1914992" y="8750927"/>
            <a:ext cx="4390920" cy="1200329"/>
          </a:xfrm>
          <a:prstGeom prst="rect">
            <a:avLst/>
          </a:prstGeom>
          <a:noFill/>
        </p:spPr>
        <p:txBody>
          <a:bodyPr wrap="square">
            <a:spAutoFit/>
          </a:bodyPr>
          <a:lstStyle/>
          <a:p>
            <a:pPr lvl="0"/>
            <a:r>
              <a:rPr lang="en-AU" sz="360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Design freeze</a:t>
            </a:r>
          </a:p>
          <a:p>
            <a:pPr lvl="0"/>
            <a:endParaRPr lang="en-AU" sz="360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Google Shape;827;p45">
            <a:extLst>
              <a:ext uri="{FF2B5EF4-FFF2-40B4-BE49-F238E27FC236}">
                <a16:creationId xmlns:a16="http://schemas.microsoft.com/office/drawing/2014/main" id="{F4123A34-C940-DD95-FE62-6385991AA590}"/>
              </a:ext>
            </a:extLst>
          </p:cNvPr>
          <p:cNvSpPr txBox="1">
            <a:spLocks/>
          </p:cNvSpPr>
          <p:nvPr/>
        </p:nvSpPr>
        <p:spPr>
          <a:xfrm>
            <a:off x="8897975" y="4682606"/>
            <a:ext cx="4363200" cy="15286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Start of obtaining FDA 510 K</a:t>
            </a:r>
            <a:br>
              <a:rPr lang="en-AU" sz="3600" dirty="0">
                <a:solidFill>
                  <a:srgbClr val="0E3D69"/>
                </a:solidFill>
                <a:latin typeface="Helvetica Neue"/>
                <a:ea typeface="Helvetica Neue" panose="02000503000000020004" pitchFamily="2" charset="0"/>
                <a:cs typeface="Helvetica Neue" panose="02000503000000020004" pitchFamily="2" charset="0"/>
              </a:rPr>
            </a:br>
            <a:r>
              <a:rPr lang="en-AU" sz="3600" dirty="0">
                <a:solidFill>
                  <a:srgbClr val="0E3D69"/>
                </a:solidFill>
                <a:latin typeface="Helvetica Neue"/>
                <a:ea typeface="Helvetica Neue" panose="02000503000000020004" pitchFamily="2" charset="0"/>
                <a:cs typeface="Helvetica Neue" panose="02000503000000020004" pitchFamily="2" charset="0"/>
              </a:rPr>
              <a:t>process</a:t>
            </a:r>
          </a:p>
        </p:txBody>
      </p:sp>
      <p:sp>
        <p:nvSpPr>
          <p:cNvPr id="3" name="Rectangle 2">
            <a:extLst>
              <a:ext uri="{FF2B5EF4-FFF2-40B4-BE49-F238E27FC236}">
                <a16:creationId xmlns:a16="http://schemas.microsoft.com/office/drawing/2014/main" id="{EF5BA86E-8352-8DC2-8EED-C34D4626BEAD}"/>
              </a:ext>
            </a:extLst>
          </p:cNvPr>
          <p:cNvSpPr/>
          <p:nvPr/>
        </p:nvSpPr>
        <p:spPr>
          <a:xfrm>
            <a:off x="19138163" y="7769616"/>
            <a:ext cx="55798" cy="902795"/>
          </a:xfrm>
          <a:prstGeom prst="rect">
            <a:avLst/>
          </a:prstGeom>
          <a:solidFill>
            <a:srgbClr val="0E3D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ight Arrow 16">
            <a:extLst>
              <a:ext uri="{FF2B5EF4-FFF2-40B4-BE49-F238E27FC236}">
                <a16:creationId xmlns:a16="http://schemas.microsoft.com/office/drawing/2014/main" id="{C9E88365-032F-D9D4-C584-35C499244689}"/>
              </a:ext>
            </a:extLst>
          </p:cNvPr>
          <p:cNvSpPr/>
          <p:nvPr/>
        </p:nvSpPr>
        <p:spPr>
          <a:xfrm>
            <a:off x="10171763" y="2755923"/>
            <a:ext cx="13431328" cy="769441"/>
          </a:xfrm>
          <a:prstGeom prst="rightArrow">
            <a:avLst>
              <a:gd name="adj1" fmla="val 27778"/>
              <a:gd name="adj2" fmla="val 87037"/>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fika 19">
            <a:extLst>
              <a:ext uri="{FF2B5EF4-FFF2-40B4-BE49-F238E27FC236}">
                <a16:creationId xmlns:a16="http://schemas.microsoft.com/office/drawing/2014/main" id="{D4C7B9D4-F292-5879-0A27-43A2272E68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86059" y="2259825"/>
            <a:ext cx="1717388" cy="1717388"/>
          </a:xfrm>
          <a:prstGeom prst="rect">
            <a:avLst/>
          </a:prstGeom>
        </p:spPr>
      </p:pic>
      <p:sp>
        <p:nvSpPr>
          <p:cNvPr id="26" name="Google Shape;829;p45">
            <a:extLst>
              <a:ext uri="{FF2B5EF4-FFF2-40B4-BE49-F238E27FC236}">
                <a16:creationId xmlns:a16="http://schemas.microsoft.com/office/drawing/2014/main" id="{DE44D810-9839-12D4-A681-0CD035340215}"/>
              </a:ext>
            </a:extLst>
          </p:cNvPr>
          <p:cNvSpPr txBox="1">
            <a:spLocks/>
          </p:cNvSpPr>
          <p:nvPr/>
        </p:nvSpPr>
        <p:spPr>
          <a:xfrm>
            <a:off x="9818743" y="2438699"/>
            <a:ext cx="2252020" cy="1227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3Q</a:t>
            </a:r>
            <a:b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2024</a:t>
            </a:r>
          </a:p>
        </p:txBody>
      </p:sp>
      <p:sp>
        <p:nvSpPr>
          <p:cNvPr id="31" name="Rectangle 30">
            <a:extLst>
              <a:ext uri="{FF2B5EF4-FFF2-40B4-BE49-F238E27FC236}">
                <a16:creationId xmlns:a16="http://schemas.microsoft.com/office/drawing/2014/main" id="{A6B75BBB-F38A-F42A-FC4D-91AC19500C55}"/>
              </a:ext>
            </a:extLst>
          </p:cNvPr>
          <p:cNvSpPr/>
          <p:nvPr/>
        </p:nvSpPr>
        <p:spPr>
          <a:xfrm>
            <a:off x="10918872" y="3721671"/>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ytuł 15">
            <a:extLst>
              <a:ext uri="{FF2B5EF4-FFF2-40B4-BE49-F238E27FC236}">
                <a16:creationId xmlns:a16="http://schemas.microsoft.com/office/drawing/2014/main" id="{C8050395-B628-4434-DADD-1BE330076F51}"/>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ATRICLAMP</a:t>
            </a:r>
          </a:p>
        </p:txBody>
      </p:sp>
      <p:sp>
        <p:nvSpPr>
          <p:cNvPr id="22" name="Google Shape;827;p45">
            <a:extLst>
              <a:ext uri="{FF2B5EF4-FFF2-40B4-BE49-F238E27FC236}">
                <a16:creationId xmlns:a16="http://schemas.microsoft.com/office/drawing/2014/main" id="{829356E1-602C-234E-6D23-55A37CCC4552}"/>
              </a:ext>
            </a:extLst>
          </p:cNvPr>
          <p:cNvSpPr txBox="1">
            <a:spLocks/>
          </p:cNvSpPr>
          <p:nvPr/>
        </p:nvSpPr>
        <p:spPr>
          <a:xfrm>
            <a:off x="19298771" y="4720611"/>
            <a:ext cx="4363200" cy="7694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Karla"/>
              <a:buChar char="●"/>
              <a:defRPr sz="1800" b="0" i="0" u="none" strike="noStrike" cap="none">
                <a:solidFill>
                  <a:schemeClr val="dk1"/>
                </a:solidFill>
                <a:latin typeface="Karla"/>
                <a:ea typeface="Karla"/>
                <a:cs typeface="Karla"/>
                <a:sym typeface="Karla"/>
              </a:defRPr>
            </a:lvl1pPr>
            <a:lvl2pPr marL="914400" marR="0" lvl="1"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160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1600"/>
              </a:spcBef>
              <a:spcAft>
                <a:spcPts val="160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gn="ctr">
              <a:buSzPts val="1100"/>
              <a:buNone/>
            </a:pPr>
            <a:r>
              <a:rPr lang="en-AU" sz="3600" dirty="0">
                <a:solidFill>
                  <a:srgbClr val="0E3D69"/>
                </a:solidFill>
                <a:latin typeface="Helvetica Neue"/>
                <a:ea typeface="Helvetica Neue" panose="02000503000000020004" pitchFamily="2" charset="0"/>
                <a:cs typeface="Helvetica Neue" panose="02000503000000020004" pitchFamily="2" charset="0"/>
              </a:rPr>
              <a:t>FDA 510K Submission</a:t>
            </a:r>
          </a:p>
        </p:txBody>
      </p:sp>
      <p:pic>
        <p:nvPicPr>
          <p:cNvPr id="25" name="Grafika 19">
            <a:extLst>
              <a:ext uri="{FF2B5EF4-FFF2-40B4-BE49-F238E27FC236}">
                <a16:creationId xmlns:a16="http://schemas.microsoft.com/office/drawing/2014/main" id="{0557C6D1-C2BC-0A11-3E0D-01872B80F5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86855" y="2297829"/>
            <a:ext cx="1717388" cy="1717388"/>
          </a:xfrm>
          <a:prstGeom prst="rect">
            <a:avLst/>
          </a:prstGeom>
        </p:spPr>
      </p:pic>
      <p:sp>
        <p:nvSpPr>
          <p:cNvPr id="27" name="Rectangle 26">
            <a:extLst>
              <a:ext uri="{FF2B5EF4-FFF2-40B4-BE49-F238E27FC236}">
                <a16:creationId xmlns:a16="http://schemas.microsoft.com/office/drawing/2014/main" id="{E19A2F5D-5EBC-4E86-5ED5-15AE0956B447}"/>
              </a:ext>
            </a:extLst>
          </p:cNvPr>
          <p:cNvSpPr/>
          <p:nvPr/>
        </p:nvSpPr>
        <p:spPr>
          <a:xfrm>
            <a:off x="21319668" y="3759675"/>
            <a:ext cx="55798" cy="902795"/>
          </a:xfrm>
          <a:prstGeom prst="rect">
            <a:avLst/>
          </a:prstGeom>
          <a:solidFill>
            <a:srgbClr val="00A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Google Shape;829;p45">
            <a:extLst>
              <a:ext uri="{FF2B5EF4-FFF2-40B4-BE49-F238E27FC236}">
                <a16:creationId xmlns:a16="http://schemas.microsoft.com/office/drawing/2014/main" id="{6DA213AD-DBC4-1E21-C2EA-E8D2E976EF7E}"/>
              </a:ext>
            </a:extLst>
          </p:cNvPr>
          <p:cNvSpPr txBox="1">
            <a:spLocks/>
          </p:cNvSpPr>
          <p:nvPr/>
        </p:nvSpPr>
        <p:spPr>
          <a:xfrm>
            <a:off x="20219540" y="2476703"/>
            <a:ext cx="2252020" cy="1227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500"/>
              <a:buFont typeface="Rajdhani"/>
              <a:buNone/>
              <a:defRPr sz="4500" b="1" i="0" u="none" strike="noStrike" cap="none">
                <a:solidFill>
                  <a:schemeClr val="accent2"/>
                </a:solidFill>
                <a:latin typeface="Rajdhani"/>
                <a:ea typeface="Rajdhani"/>
                <a:cs typeface="Rajdhani"/>
                <a:sym typeface="Rajdhani"/>
              </a:defRPr>
            </a:lvl1pPr>
            <a:lvl2pPr marR="0" lvl="1"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2pPr>
            <a:lvl3pPr marR="0" lvl="2"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3pPr>
            <a:lvl4pPr marR="0" lvl="3"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4pPr>
            <a:lvl5pPr marR="0" lvl="4"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5pPr>
            <a:lvl6pPr marR="0" lvl="5"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6pPr>
            <a:lvl7pPr marR="0" lvl="6"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7pPr>
            <a:lvl8pPr marR="0" lvl="7"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8pPr>
            <a:lvl9pPr marR="0" lvl="8" algn="l" rtl="0">
              <a:lnSpc>
                <a:spcPct val="100000"/>
              </a:lnSpc>
              <a:spcBef>
                <a:spcPts val="0"/>
              </a:spcBef>
              <a:spcAft>
                <a:spcPts val="0"/>
              </a:spcAft>
              <a:buClr>
                <a:schemeClr val="accent1"/>
              </a:buClr>
              <a:buSzPts val="3500"/>
              <a:buFont typeface="Rajdhani"/>
              <a:buNone/>
              <a:defRPr sz="3500" b="1" i="0" u="none" strike="noStrike" cap="none">
                <a:solidFill>
                  <a:schemeClr val="accent1"/>
                </a:solidFill>
                <a:latin typeface="Rajdhani"/>
                <a:ea typeface="Rajdhani"/>
                <a:cs typeface="Rajdhani"/>
                <a:sym typeface="Rajdhani"/>
              </a:defRPr>
            </a:lvl9pPr>
          </a:lstStyle>
          <a:p>
            <a:pPr algn="ct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4Q</a:t>
            </a:r>
            <a:b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AU" sz="3600" b="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2025</a:t>
            </a:r>
          </a:p>
        </p:txBody>
      </p:sp>
      <p:sp>
        <p:nvSpPr>
          <p:cNvPr id="7" name="TextBox 6">
            <a:extLst>
              <a:ext uri="{FF2B5EF4-FFF2-40B4-BE49-F238E27FC236}">
                <a16:creationId xmlns:a16="http://schemas.microsoft.com/office/drawing/2014/main" id="{A8538827-0A66-4297-C2CD-F6879B7CAA7C}"/>
              </a:ext>
            </a:extLst>
          </p:cNvPr>
          <p:cNvSpPr txBox="1"/>
          <p:nvPr/>
        </p:nvSpPr>
        <p:spPr>
          <a:xfrm>
            <a:off x="2035804" y="1401256"/>
            <a:ext cx="10156196" cy="769441"/>
          </a:xfrm>
          <a:prstGeom prst="rect">
            <a:avLst/>
          </a:prstGeom>
          <a:noFill/>
        </p:spPr>
        <p:txBody>
          <a:bodyPr wrap="square">
            <a:spAutoFit/>
          </a:bodyPr>
          <a:lstStyle/>
          <a:p>
            <a:pPr algn="l"/>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Project progress</a:t>
            </a:r>
          </a:p>
        </p:txBody>
      </p:sp>
      <p:sp>
        <p:nvSpPr>
          <p:cNvPr id="9" name="Subtitle 6">
            <a:extLst>
              <a:ext uri="{FF2B5EF4-FFF2-40B4-BE49-F238E27FC236}">
                <a16:creationId xmlns:a16="http://schemas.microsoft.com/office/drawing/2014/main" id="{8BA8100F-08A0-60F7-399D-C24ED5781CD4}"/>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grpSp>
        <p:nvGrpSpPr>
          <p:cNvPr id="12" name="Group 11">
            <a:extLst>
              <a:ext uri="{FF2B5EF4-FFF2-40B4-BE49-F238E27FC236}">
                <a16:creationId xmlns:a16="http://schemas.microsoft.com/office/drawing/2014/main" id="{5F647CCF-8EE7-FB8E-BCB9-05A922B0CF4E}"/>
              </a:ext>
            </a:extLst>
          </p:cNvPr>
          <p:cNvGrpSpPr/>
          <p:nvPr/>
        </p:nvGrpSpPr>
        <p:grpSpPr>
          <a:xfrm>
            <a:off x="2272694" y="10122532"/>
            <a:ext cx="21383173" cy="3164943"/>
            <a:chOff x="3174554" y="3230140"/>
            <a:chExt cx="19117914" cy="2829660"/>
          </a:xfrm>
        </p:grpSpPr>
        <p:pic>
          <p:nvPicPr>
            <p:cNvPr id="13" name="Picture 2">
              <a:extLst>
                <a:ext uri="{FF2B5EF4-FFF2-40B4-BE49-F238E27FC236}">
                  <a16:creationId xmlns:a16="http://schemas.microsoft.com/office/drawing/2014/main" id="{4484A00E-D2DE-6F7B-267B-F67FBA19AD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9308"/>
            <a:stretch/>
          </p:blipFill>
          <p:spPr bwMode="auto">
            <a:xfrm>
              <a:off x="13348872" y="3230140"/>
              <a:ext cx="8943596" cy="26290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E262DAE-A6AE-CB20-BF6B-763F866835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9308"/>
            <a:stretch/>
          </p:blipFill>
          <p:spPr bwMode="auto">
            <a:xfrm>
              <a:off x="3174554" y="3430701"/>
              <a:ext cx="8943596" cy="26290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313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63FB7198-BDAF-21CE-F6EC-D67F3A896E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207850" y="2047695"/>
            <a:ext cx="3493753" cy="4614249"/>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a:extLst>
              <a:ext uri="{FF2B5EF4-FFF2-40B4-BE49-F238E27FC236}">
                <a16:creationId xmlns:a16="http://schemas.microsoft.com/office/drawing/2014/main" id="{18E9B71D-BD0F-64FF-65AF-F18452938387}"/>
              </a:ext>
            </a:extLst>
          </p:cNvPr>
          <p:cNvSpPr/>
          <p:nvPr/>
        </p:nvSpPr>
        <p:spPr>
          <a:xfrm>
            <a:off x="13207849" y="7468577"/>
            <a:ext cx="3672971" cy="4614249"/>
          </a:xfrm>
          <a:prstGeom prst="roundRect">
            <a:avLst/>
          </a:prstGeom>
          <a:blipFill dpi="0" rotWithShape="1">
            <a:blip r:embed="rId4"/>
            <a:srcRect/>
            <a:stretch>
              <a:fillRect/>
            </a:stretch>
          </a:blipFill>
          <a:ln w="6350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Rounded Rectangle 8">
            <a:extLst>
              <a:ext uri="{FF2B5EF4-FFF2-40B4-BE49-F238E27FC236}">
                <a16:creationId xmlns:a16="http://schemas.microsoft.com/office/drawing/2014/main" id="{D28441D0-2943-69DB-AE52-4B2F86484A12}"/>
              </a:ext>
            </a:extLst>
          </p:cNvPr>
          <p:cNvSpPr/>
          <p:nvPr/>
        </p:nvSpPr>
        <p:spPr>
          <a:xfrm>
            <a:off x="13206938" y="7468577"/>
            <a:ext cx="10415062" cy="4614249"/>
          </a:xfrm>
          <a:prstGeom prst="roundRect">
            <a:avLst/>
          </a:prstGeom>
          <a:noFill/>
          <a:ln w="88900">
            <a:solidFill>
              <a:srgbClr val="003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50925" algn="l"/>
            <a:endParaRPr lang="en-AU" sz="3600" noProof="0" dirty="0">
              <a:solidFill>
                <a:srgbClr val="0E3D69"/>
              </a:solidFill>
            </a:endParaRPr>
          </a:p>
          <a:p>
            <a:pPr marL="4141788" algn="l"/>
            <a:endParaRPr lang="en-AU" sz="3600" b="1" spc="300" noProof="0" dirty="0">
              <a:solidFill>
                <a:srgbClr val="0E3D69"/>
              </a:solidFill>
            </a:endParaRPr>
          </a:p>
          <a:p>
            <a:pPr marL="4141788" algn="l"/>
            <a:r>
              <a:rPr lang="en-AU" sz="3600" b="1" spc="300" noProof="0" dirty="0">
                <a:solidFill>
                  <a:srgbClr val="0E3D69"/>
                </a:solidFill>
              </a:rPr>
              <a:t>Greg </a:t>
            </a:r>
            <a:r>
              <a:rPr lang="en-AU" sz="3600" b="1" spc="300" noProof="0" dirty="0" err="1">
                <a:solidFill>
                  <a:srgbClr val="0E3D69"/>
                </a:solidFill>
              </a:rPr>
              <a:t>Wróblewski</a:t>
            </a:r>
            <a:br>
              <a:rPr lang="en-AU" sz="3600" spc="300" dirty="0">
                <a:solidFill>
                  <a:srgbClr val="0E3D69"/>
                </a:solidFill>
              </a:rPr>
            </a:br>
            <a:r>
              <a:rPr lang="en-AU" sz="3600" b="0" noProof="0" dirty="0">
                <a:solidFill>
                  <a:srgbClr val="0E3D69"/>
                </a:solidFill>
              </a:rPr>
              <a:t>Med. Eng. PhD</a:t>
            </a:r>
            <a:br>
              <a:rPr lang="en-AU" sz="3600" b="0" noProof="0" dirty="0">
                <a:solidFill>
                  <a:srgbClr val="0E3D69"/>
                </a:solidFill>
              </a:rPr>
            </a:br>
            <a:r>
              <a:rPr lang="en-AU" sz="3600" b="0" noProof="0" dirty="0">
                <a:solidFill>
                  <a:srgbClr val="0E3D69"/>
                </a:solidFill>
              </a:rPr>
              <a:t>CTO</a:t>
            </a:r>
          </a:p>
          <a:p>
            <a:pPr marL="4141788" algn="l"/>
            <a:endParaRPr lang="en-AU" sz="2400" b="0" noProof="0" dirty="0">
              <a:solidFill>
                <a:srgbClr val="0E3D69"/>
              </a:solidFill>
            </a:endParaRPr>
          </a:p>
          <a:p>
            <a:pPr marL="4141788" algn="l"/>
            <a:r>
              <a:rPr lang="en-AU" sz="2400" noProof="0" dirty="0">
                <a:solidFill>
                  <a:srgbClr val="0E3D69"/>
                </a:solidFill>
              </a:rPr>
              <a:t>Inventor of technology integrated by Medtronic. Developed 4 medical devices (2nd and 3rd class), 15+ years of experience in R&amp;D, &gt;50 scientific papers</a:t>
            </a:r>
          </a:p>
          <a:p>
            <a:pPr marL="4141788" algn="l"/>
            <a:endParaRPr lang="en-AU" sz="2400" noProof="0" dirty="0">
              <a:solidFill>
                <a:srgbClr val="0E3D69"/>
              </a:solidFill>
            </a:endParaRPr>
          </a:p>
          <a:p>
            <a:pPr marL="4141788" algn="l"/>
            <a:endParaRPr lang="en-AU" sz="2400" noProof="0" dirty="0">
              <a:solidFill>
                <a:srgbClr val="0E3D69"/>
              </a:solidFill>
            </a:endParaRPr>
          </a:p>
          <a:p>
            <a:pPr algn="ctr"/>
            <a:endParaRPr lang="en-AU" noProof="0" dirty="0">
              <a:solidFill>
                <a:srgbClr val="0E3D69"/>
              </a:solidFill>
            </a:endParaRPr>
          </a:p>
        </p:txBody>
      </p:sp>
      <p:sp>
        <p:nvSpPr>
          <p:cNvPr id="25" name="Rounded Rectangle 24">
            <a:extLst>
              <a:ext uri="{FF2B5EF4-FFF2-40B4-BE49-F238E27FC236}">
                <a16:creationId xmlns:a16="http://schemas.microsoft.com/office/drawing/2014/main" id="{F3F86173-28B4-AC32-6D26-98E8F9822488}"/>
              </a:ext>
            </a:extLst>
          </p:cNvPr>
          <p:cNvSpPr/>
          <p:nvPr/>
        </p:nvSpPr>
        <p:spPr>
          <a:xfrm>
            <a:off x="1660118" y="7468577"/>
            <a:ext cx="3673882" cy="4614249"/>
          </a:xfrm>
          <a:prstGeom prst="roundRect">
            <a:avLst/>
          </a:prstGeom>
          <a:blipFill dpi="0" rotWithShape="1">
            <a:blip r:embed="rId5"/>
            <a:srcRect/>
            <a:stretch>
              <a:fillRect/>
            </a:stretch>
          </a:blipFill>
          <a:ln w="6350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Tytuł 15">
            <a:extLst>
              <a:ext uri="{FF2B5EF4-FFF2-40B4-BE49-F238E27FC236}">
                <a16:creationId xmlns:a16="http://schemas.microsoft.com/office/drawing/2014/main" id="{B03D4F58-E202-7ED4-08F7-CFAB8E29A1BB}"/>
              </a:ext>
            </a:extLst>
          </p:cNvPr>
          <p:cNvSpPr txBox="1">
            <a:spLocks/>
          </p:cNvSpPr>
          <p:nvPr/>
        </p:nvSpPr>
        <p:spPr>
          <a:xfrm>
            <a:off x="2010404" y="23455"/>
            <a:ext cx="8291835"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LEADERSHIP TEAM</a:t>
            </a:r>
            <a:endParaRPr lang="pl-PL" sz="4000" spc="300" noProof="0" dirty="0">
              <a:latin typeface="Helvetica" pitchFamily="2" charset="0"/>
            </a:endParaRPr>
          </a:p>
        </p:txBody>
      </p:sp>
      <p:sp>
        <p:nvSpPr>
          <p:cNvPr id="18" name="Rounded Rectangle 17">
            <a:extLst>
              <a:ext uri="{FF2B5EF4-FFF2-40B4-BE49-F238E27FC236}">
                <a16:creationId xmlns:a16="http://schemas.microsoft.com/office/drawing/2014/main" id="{30804BE8-9115-09CA-793B-A2F3E6036890}"/>
              </a:ext>
            </a:extLst>
          </p:cNvPr>
          <p:cNvSpPr/>
          <p:nvPr/>
        </p:nvSpPr>
        <p:spPr>
          <a:xfrm>
            <a:off x="1660118" y="2047696"/>
            <a:ext cx="3673882" cy="4614249"/>
          </a:xfrm>
          <a:prstGeom prst="roundRect">
            <a:avLst/>
          </a:prstGeom>
          <a:blipFill dpi="0" rotWithShape="1">
            <a:blip r:embed="rId6"/>
            <a:srcRect/>
            <a:stretch>
              <a:fillRect/>
            </a:stretch>
          </a:blipFill>
          <a:ln w="63500"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Rounded Rectangle 23">
            <a:extLst>
              <a:ext uri="{FF2B5EF4-FFF2-40B4-BE49-F238E27FC236}">
                <a16:creationId xmlns:a16="http://schemas.microsoft.com/office/drawing/2014/main" id="{6F0BE65B-BB3B-4131-1FB7-CACFD91C8E45}"/>
              </a:ext>
            </a:extLst>
          </p:cNvPr>
          <p:cNvSpPr/>
          <p:nvPr/>
        </p:nvSpPr>
        <p:spPr>
          <a:xfrm>
            <a:off x="1629638" y="7468577"/>
            <a:ext cx="9859891" cy="4614249"/>
          </a:xfrm>
          <a:prstGeom prst="roundRect">
            <a:avLst/>
          </a:prstGeom>
          <a:noFill/>
          <a:ln w="88900">
            <a:solidFill>
              <a:srgbClr val="003D6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050925" algn="l"/>
            <a:endParaRPr lang="en-AU" sz="3600" noProof="0" dirty="0">
              <a:solidFill>
                <a:srgbClr val="0E3D69"/>
              </a:solidFill>
            </a:endParaRPr>
          </a:p>
          <a:p>
            <a:pPr marL="4141470" algn="l"/>
            <a:endParaRPr lang="en-AU" sz="3600" b="1" spc="300" noProof="0" dirty="0">
              <a:solidFill>
                <a:srgbClr val="0E3D69"/>
              </a:solidFill>
              <a:ea typeface="Calibri" panose="020F0502020204030204"/>
              <a:cs typeface="Calibri" panose="020F0502020204030204"/>
            </a:endParaRPr>
          </a:p>
          <a:p>
            <a:pPr marL="4141470" algn="l"/>
            <a:r>
              <a:rPr lang="en-AU" sz="3600" b="1" spc="300" noProof="0" dirty="0">
                <a:solidFill>
                  <a:srgbClr val="0E3D69"/>
                </a:solidFill>
              </a:rPr>
              <a:t>Piotr </a:t>
            </a:r>
            <a:r>
              <a:rPr lang="en-AU" sz="3600" b="1" spc="300" dirty="0">
                <a:solidFill>
                  <a:srgbClr val="0E3D69"/>
                </a:solidFill>
              </a:rPr>
              <a:t>Lozinski</a:t>
            </a:r>
            <a:endParaRPr lang="en-AU" sz="3600" b="1" spc="300" noProof="0" dirty="0">
              <a:solidFill>
                <a:srgbClr val="0E3D69"/>
              </a:solidFill>
              <a:ea typeface="Calibri" panose="020F0502020204030204"/>
              <a:cs typeface="Calibri" panose="020F0502020204030204"/>
            </a:endParaRPr>
          </a:p>
          <a:p>
            <a:pPr marL="4141470" algn="l"/>
            <a:r>
              <a:rPr lang="en-AU" sz="3600" b="0" noProof="0" dirty="0">
                <a:solidFill>
                  <a:srgbClr val="0E3D69"/>
                </a:solidFill>
              </a:rPr>
              <a:t>CFO</a:t>
            </a:r>
            <a:endParaRPr lang="en-AU" sz="3600" b="0" noProof="0" dirty="0">
              <a:solidFill>
                <a:srgbClr val="0E3D69"/>
              </a:solidFill>
              <a:ea typeface="Calibri" panose="020F0502020204030204"/>
              <a:cs typeface="Calibri" panose="020F0502020204030204"/>
            </a:endParaRPr>
          </a:p>
          <a:p>
            <a:pPr marL="4141470" algn="l"/>
            <a:endParaRPr lang="en-AU" sz="2400" b="0" noProof="0" dirty="0">
              <a:solidFill>
                <a:srgbClr val="0E3D69"/>
              </a:solidFill>
              <a:ea typeface="Calibri" panose="020F0502020204030204"/>
              <a:cs typeface="Calibri" panose="020F0502020204030204"/>
            </a:endParaRPr>
          </a:p>
          <a:p>
            <a:pPr marL="4141470" algn="l"/>
            <a:r>
              <a:rPr lang="en-AU" dirty="0">
                <a:solidFill>
                  <a:srgbClr val="0E3D69"/>
                </a:solidFill>
              </a:rPr>
              <a:t>15+ years of experience Finance</a:t>
            </a:r>
            <a:br>
              <a:rPr lang="en-AU" dirty="0">
                <a:solidFill>
                  <a:srgbClr val="0E3D69"/>
                </a:solidFill>
              </a:rPr>
            </a:br>
            <a:r>
              <a:rPr lang="en-AU" dirty="0">
                <a:solidFill>
                  <a:srgbClr val="0E3D69"/>
                </a:solidFill>
              </a:rPr>
              <a:t>in FMCG and medical devices sectors. M&amp;A advisory. Successful equity and debt rounds. Fellow member of ACCA and Institute of Internal Auditors</a:t>
            </a:r>
            <a:endParaRPr lang="en-AU" dirty="0">
              <a:solidFill>
                <a:srgbClr val="0E3D69"/>
              </a:solidFill>
              <a:ea typeface="Calibri"/>
              <a:cs typeface="Calibri"/>
            </a:endParaRPr>
          </a:p>
          <a:p>
            <a:pPr marL="4141470" algn="l"/>
            <a:endParaRPr lang="en-AU" dirty="0">
              <a:solidFill>
                <a:srgbClr val="0E3D69"/>
              </a:solidFill>
              <a:ea typeface="Calibri"/>
              <a:cs typeface="Calibri"/>
            </a:endParaRPr>
          </a:p>
          <a:p>
            <a:pPr marL="4141470" algn="l"/>
            <a:endParaRPr lang="en-AU" dirty="0">
              <a:solidFill>
                <a:srgbClr val="0E3D69"/>
              </a:solidFill>
              <a:ea typeface="Calibri"/>
              <a:cs typeface="Calibri"/>
            </a:endParaRPr>
          </a:p>
          <a:p>
            <a:pPr marL="4141470" algn="l"/>
            <a:endParaRPr lang="en-AU" noProof="0" dirty="0">
              <a:solidFill>
                <a:srgbClr val="0E3D69"/>
              </a:solidFill>
              <a:ea typeface="Calibri"/>
              <a:cs typeface="Calibri"/>
            </a:endParaRPr>
          </a:p>
        </p:txBody>
      </p:sp>
      <p:pic>
        <p:nvPicPr>
          <p:cNvPr id="5" name="Picture 4" descr="A close-up of a logo&#10;&#10;AI-generated content may be incorrect.">
            <a:extLst>
              <a:ext uri="{FF2B5EF4-FFF2-40B4-BE49-F238E27FC236}">
                <a16:creationId xmlns:a16="http://schemas.microsoft.com/office/drawing/2014/main" id="{1FDEF6CD-2D2B-B254-7463-BD0A2BB922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28686" y="-50800"/>
            <a:ext cx="4104514" cy="776530"/>
          </a:xfrm>
          <a:prstGeom prst="rect">
            <a:avLst/>
          </a:prstGeom>
        </p:spPr>
      </p:pic>
      <p:sp>
        <p:nvSpPr>
          <p:cNvPr id="7" name="Rounded Rectangle 6">
            <a:extLst>
              <a:ext uri="{FF2B5EF4-FFF2-40B4-BE49-F238E27FC236}">
                <a16:creationId xmlns:a16="http://schemas.microsoft.com/office/drawing/2014/main" id="{3FCE1277-83C1-8557-F6B0-3D5A9472E90F}"/>
              </a:ext>
            </a:extLst>
          </p:cNvPr>
          <p:cNvSpPr/>
          <p:nvPr/>
        </p:nvSpPr>
        <p:spPr>
          <a:xfrm>
            <a:off x="1629638" y="2047696"/>
            <a:ext cx="9859891" cy="4614249"/>
          </a:xfrm>
          <a:prstGeom prst="roundRect">
            <a:avLst/>
          </a:prstGeom>
          <a:noFill/>
          <a:ln w="88900">
            <a:solidFill>
              <a:srgbClr val="003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50925" algn="l"/>
            <a:endParaRPr lang="en-AU" sz="3600" noProof="0" dirty="0">
              <a:solidFill>
                <a:srgbClr val="0E3D69"/>
              </a:solidFill>
            </a:endParaRPr>
          </a:p>
          <a:p>
            <a:pPr marL="4141788" algn="l"/>
            <a:endParaRPr lang="en-AU" sz="3600" b="1" spc="300" noProof="0" dirty="0">
              <a:solidFill>
                <a:srgbClr val="0E3D69"/>
              </a:solidFill>
            </a:endParaRPr>
          </a:p>
          <a:p>
            <a:pPr marL="4141788" algn="l"/>
            <a:r>
              <a:rPr lang="en-AU" sz="3600" b="1" spc="300" noProof="0" dirty="0">
                <a:solidFill>
                  <a:srgbClr val="0E3D69"/>
                </a:solidFill>
              </a:rPr>
              <a:t>Sanjeev Choudhary</a:t>
            </a:r>
          </a:p>
          <a:p>
            <a:pPr marL="4141788" algn="l"/>
            <a:r>
              <a:rPr lang="en-AU" sz="3600" b="0" noProof="0" dirty="0">
                <a:solidFill>
                  <a:srgbClr val="0E3D69"/>
                </a:solidFill>
              </a:rPr>
              <a:t>CEO &amp; CO-FOUNDER</a:t>
            </a:r>
          </a:p>
          <a:p>
            <a:pPr marL="4141788" algn="l"/>
            <a:endParaRPr lang="en-AU" sz="2400" b="0" noProof="0" dirty="0">
              <a:solidFill>
                <a:srgbClr val="0E3D69"/>
              </a:solidFill>
            </a:endParaRPr>
          </a:p>
          <a:p>
            <a:pPr marL="4141788" algn="l"/>
            <a:r>
              <a:rPr lang="en-AU" sz="2400" noProof="0" dirty="0">
                <a:solidFill>
                  <a:srgbClr val="0E3D69"/>
                </a:solidFill>
              </a:rPr>
              <a:t>Graduate of Wroclaw University of Technology, </a:t>
            </a:r>
            <a:r>
              <a:rPr lang="en-AU" sz="2400" noProof="0" dirty="0" err="1">
                <a:solidFill>
                  <a:srgbClr val="0E3D69"/>
                </a:solidFill>
              </a:rPr>
              <a:t>Ashridge</a:t>
            </a:r>
            <a:r>
              <a:rPr lang="en-AU" sz="2400" noProof="0" dirty="0">
                <a:solidFill>
                  <a:srgbClr val="0E3D69"/>
                </a:solidFill>
              </a:rPr>
              <a:t> Business School, MBA, INSEAD and Centre for Creative Leadership programmes</a:t>
            </a:r>
            <a:endParaRPr lang="en-AU" dirty="0">
              <a:solidFill>
                <a:srgbClr val="0E3D69"/>
              </a:solidFill>
            </a:endParaRPr>
          </a:p>
          <a:p>
            <a:pPr marL="4141788" algn="l"/>
            <a:endParaRPr lang="en-AU" sz="2400" noProof="0" dirty="0">
              <a:solidFill>
                <a:srgbClr val="0E3D69"/>
              </a:solidFill>
            </a:endParaRPr>
          </a:p>
          <a:p>
            <a:pPr marL="4141788" algn="l"/>
            <a:endParaRPr lang="en-AU" dirty="0">
              <a:solidFill>
                <a:srgbClr val="0E3D69"/>
              </a:solidFill>
            </a:endParaRPr>
          </a:p>
          <a:p>
            <a:pPr marL="4141788" algn="l"/>
            <a:endParaRPr lang="en-AU" sz="2400" noProof="0" dirty="0">
              <a:solidFill>
                <a:srgbClr val="0E3D69"/>
              </a:solidFill>
            </a:endParaRPr>
          </a:p>
        </p:txBody>
      </p:sp>
      <p:grpSp>
        <p:nvGrpSpPr>
          <p:cNvPr id="15" name="Group 14">
            <a:extLst>
              <a:ext uri="{FF2B5EF4-FFF2-40B4-BE49-F238E27FC236}">
                <a16:creationId xmlns:a16="http://schemas.microsoft.com/office/drawing/2014/main" id="{C0FCB069-B425-EBDE-3339-07C3119CDDF4}"/>
              </a:ext>
            </a:extLst>
          </p:cNvPr>
          <p:cNvGrpSpPr/>
          <p:nvPr/>
        </p:nvGrpSpPr>
        <p:grpSpPr>
          <a:xfrm>
            <a:off x="12395060" y="1830981"/>
            <a:ext cx="11226940" cy="5152152"/>
            <a:chOff x="12395060" y="1830981"/>
            <a:chExt cx="11226940" cy="5152152"/>
          </a:xfrm>
        </p:grpSpPr>
        <p:grpSp>
          <p:nvGrpSpPr>
            <p:cNvPr id="14" name="Group 13">
              <a:extLst>
                <a:ext uri="{FF2B5EF4-FFF2-40B4-BE49-F238E27FC236}">
                  <a16:creationId xmlns:a16="http://schemas.microsoft.com/office/drawing/2014/main" id="{F2DDA2AE-CA6B-A801-F17A-8DCE7E63C44D}"/>
                </a:ext>
              </a:extLst>
            </p:cNvPr>
            <p:cNvGrpSpPr/>
            <p:nvPr/>
          </p:nvGrpSpPr>
          <p:grpSpPr>
            <a:xfrm>
              <a:off x="12673300" y="6186792"/>
              <a:ext cx="1133750" cy="796341"/>
              <a:chOff x="12673300" y="6186792"/>
              <a:chExt cx="1133750" cy="796341"/>
            </a:xfrm>
          </p:grpSpPr>
          <p:sp>
            <p:nvSpPr>
              <p:cNvPr id="12" name="Oval 11">
                <a:extLst>
                  <a:ext uri="{FF2B5EF4-FFF2-40B4-BE49-F238E27FC236}">
                    <a16:creationId xmlns:a16="http://schemas.microsoft.com/office/drawing/2014/main" id="{9480B836-75E4-94AE-5BEA-6B9CBBD06228}"/>
                  </a:ext>
                </a:extLst>
              </p:cNvPr>
              <p:cNvSpPr/>
              <p:nvPr/>
            </p:nvSpPr>
            <p:spPr>
              <a:xfrm rot="12815951">
                <a:off x="12978099" y="6430631"/>
                <a:ext cx="828951" cy="5525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val 12">
                <a:extLst>
                  <a:ext uri="{FF2B5EF4-FFF2-40B4-BE49-F238E27FC236}">
                    <a16:creationId xmlns:a16="http://schemas.microsoft.com/office/drawing/2014/main" id="{280C4D15-8424-96B5-8AC9-D15CB2B683DA}"/>
                  </a:ext>
                </a:extLst>
              </p:cNvPr>
              <p:cNvSpPr/>
              <p:nvPr/>
            </p:nvSpPr>
            <p:spPr>
              <a:xfrm rot="12815951">
                <a:off x="12673300" y="6186792"/>
                <a:ext cx="828951" cy="55250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1" name="Oval 10">
              <a:extLst>
                <a:ext uri="{FF2B5EF4-FFF2-40B4-BE49-F238E27FC236}">
                  <a16:creationId xmlns:a16="http://schemas.microsoft.com/office/drawing/2014/main" id="{AEA0F883-11C2-C415-A03A-565681001965}"/>
                </a:ext>
              </a:extLst>
            </p:cNvPr>
            <p:cNvSpPr/>
            <p:nvPr/>
          </p:nvSpPr>
          <p:spPr>
            <a:xfrm rot="18900000">
              <a:off x="12395060" y="1830981"/>
              <a:ext cx="1854033" cy="44781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Rounded Rectangle 7">
              <a:extLst>
                <a:ext uri="{FF2B5EF4-FFF2-40B4-BE49-F238E27FC236}">
                  <a16:creationId xmlns:a16="http://schemas.microsoft.com/office/drawing/2014/main" id="{0CE195D4-725E-0FF7-52FD-CAC6AD332391}"/>
                </a:ext>
              </a:extLst>
            </p:cNvPr>
            <p:cNvSpPr/>
            <p:nvPr/>
          </p:nvSpPr>
          <p:spPr>
            <a:xfrm>
              <a:off x="13206938" y="2047695"/>
              <a:ext cx="10415062" cy="4614249"/>
            </a:xfrm>
            <a:prstGeom prst="roundRect">
              <a:avLst/>
            </a:prstGeom>
            <a:noFill/>
            <a:ln w="88900">
              <a:solidFill>
                <a:srgbClr val="003D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50925" algn="l"/>
              <a:endParaRPr lang="en-AU" sz="3600" noProof="0" dirty="0">
                <a:solidFill>
                  <a:srgbClr val="0E3D69"/>
                </a:solidFill>
              </a:endParaRPr>
            </a:p>
            <a:p>
              <a:pPr marL="4141788" algn="l"/>
              <a:endParaRPr lang="en-AU" sz="3600" b="1" spc="300" noProof="0" dirty="0">
                <a:solidFill>
                  <a:srgbClr val="0E3D69"/>
                </a:solidFill>
              </a:endParaRPr>
            </a:p>
            <a:p>
              <a:pPr marL="4141788" algn="l"/>
              <a:r>
                <a:rPr lang="en-AU" sz="3600" b="1" spc="300" noProof="0" dirty="0">
                  <a:solidFill>
                    <a:srgbClr val="0E3D69"/>
                  </a:solidFill>
                </a:rPr>
                <a:t>Piotr Suwalski</a:t>
              </a:r>
              <a:br>
                <a:rPr lang="en-AU" sz="3600" spc="300" dirty="0">
                  <a:solidFill>
                    <a:srgbClr val="0E3D69"/>
                  </a:solidFill>
                </a:rPr>
              </a:br>
              <a:r>
                <a:rPr lang="en-AU" sz="3600" b="0" noProof="0" dirty="0">
                  <a:solidFill>
                    <a:srgbClr val="0E3D69"/>
                  </a:solidFill>
                </a:rPr>
                <a:t>MD PhD Prof</a:t>
              </a:r>
            </a:p>
            <a:p>
              <a:pPr marL="4141788" algn="l"/>
              <a:r>
                <a:rPr lang="en-AU" sz="3600" b="0" noProof="0" dirty="0">
                  <a:solidFill>
                    <a:srgbClr val="0E3D69"/>
                  </a:solidFill>
                </a:rPr>
                <a:t>CO-FOUNDER CO-INVENTOR</a:t>
              </a:r>
            </a:p>
            <a:p>
              <a:pPr marL="4141788" algn="l"/>
              <a:endParaRPr lang="en-AU" sz="2400" b="0" noProof="0" dirty="0">
                <a:solidFill>
                  <a:srgbClr val="0E3D69"/>
                </a:solidFill>
              </a:endParaRPr>
            </a:p>
            <a:p>
              <a:pPr marL="4141788" algn="l"/>
              <a:r>
                <a:rPr lang="en-AU" sz="2400" noProof="0" dirty="0">
                  <a:solidFill>
                    <a:srgbClr val="0E3D69"/>
                  </a:solidFill>
                </a:rPr>
                <a:t>First LAAO in 2009 in Poland. The only surgeon in Europe with 500+ robotic surgeries. Member of 21st Century Club</a:t>
              </a:r>
              <a:br>
                <a:rPr lang="en-AU" sz="2400" noProof="0" dirty="0">
                  <a:solidFill>
                    <a:srgbClr val="0E3D69"/>
                  </a:solidFill>
                </a:rPr>
              </a:br>
              <a:r>
                <a:rPr lang="en-AU" sz="2400" noProof="0" dirty="0">
                  <a:solidFill>
                    <a:srgbClr val="0E3D69"/>
                  </a:solidFill>
                </a:rPr>
                <a:t>Ex-President of the ISMICS.</a:t>
              </a:r>
              <a:endParaRPr lang="en-AU" dirty="0">
                <a:solidFill>
                  <a:srgbClr val="0E3D69"/>
                </a:solidFill>
              </a:endParaRPr>
            </a:p>
            <a:p>
              <a:pPr marL="4141788" algn="l"/>
              <a:endParaRPr lang="en-AU" sz="2400" noProof="0" dirty="0">
                <a:solidFill>
                  <a:srgbClr val="0E3D69"/>
                </a:solidFill>
              </a:endParaRPr>
            </a:p>
            <a:p>
              <a:pPr marL="4141788" algn="l"/>
              <a:endParaRPr lang="en-AU" sz="2400" noProof="0" dirty="0">
                <a:solidFill>
                  <a:srgbClr val="0E3D69"/>
                </a:solidFill>
              </a:endParaRPr>
            </a:p>
            <a:p>
              <a:pPr algn="ctr"/>
              <a:endParaRPr lang="en-AU" noProof="0" dirty="0">
                <a:solidFill>
                  <a:srgbClr val="0E3D69"/>
                </a:solidFill>
              </a:endParaRPr>
            </a:p>
          </p:txBody>
        </p:sp>
      </p:grpSp>
    </p:spTree>
    <p:extLst>
      <p:ext uri="{BB962C8B-B14F-4D97-AF65-F5344CB8AC3E}">
        <p14:creationId xmlns:p14="http://schemas.microsoft.com/office/powerpoint/2010/main" val="154240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24" name="Rectangle 4">
            <a:extLst>
              <a:ext uri="{FF2B5EF4-FFF2-40B4-BE49-F238E27FC236}">
                <a16:creationId xmlns:a16="http://schemas.microsoft.com/office/drawing/2014/main" id="{1DC43A31-951C-CA78-15A1-25C3481DC9B6}"/>
              </a:ext>
            </a:extLst>
          </p:cNvPr>
          <p:cNvSpPr txBox="1"/>
          <p:nvPr/>
        </p:nvSpPr>
        <p:spPr>
          <a:xfrm>
            <a:off x="13248650" y="13150624"/>
            <a:ext cx="9547925" cy="3385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17" rIns="121917">
            <a:spAutoFit/>
          </a:bodyPr>
          <a:lstStyle>
            <a:lvl1pPr defTabSz="914400">
              <a:defRPr sz="600">
                <a:solidFill>
                  <a:srgbClr val="000000"/>
                </a:solidFill>
                <a:latin typeface="Century Gothic"/>
                <a:ea typeface="Century Gothic"/>
                <a:cs typeface="Century Gothic"/>
                <a:sym typeface="Century Gothic"/>
              </a:defRPr>
            </a:lvl1pPr>
          </a:lstStyle>
          <a:p>
            <a:pPr algn="l"/>
            <a:r>
              <a:rPr lang="en-AU" sz="1600"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https://www.gminsights.com/industry-analysis/left-atrial-appendage-closure-devices-market</a:t>
            </a:r>
            <a:endParaRPr lang="en-AU" sz="1600"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Prostokąt 16">
            <a:extLst>
              <a:ext uri="{FF2B5EF4-FFF2-40B4-BE49-F238E27FC236}">
                <a16:creationId xmlns:a16="http://schemas.microsoft.com/office/drawing/2014/main" id="{A8CB0C00-078C-552F-2B77-D10769C21626}"/>
              </a:ext>
            </a:extLst>
          </p:cNvPr>
          <p:cNvSpPr/>
          <p:nvPr/>
        </p:nvSpPr>
        <p:spPr bwMode="auto">
          <a:xfrm>
            <a:off x="15484135" y="1859003"/>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in 2019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SentreHEART</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by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AtriCure</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($40M One-Time Payment + Milestones)</a:t>
            </a:r>
          </a:p>
        </p:txBody>
      </p:sp>
      <p:sp>
        <p:nvSpPr>
          <p:cNvPr id="30" name="pole tekstowe 19">
            <a:extLst>
              <a:ext uri="{FF2B5EF4-FFF2-40B4-BE49-F238E27FC236}">
                <a16:creationId xmlns:a16="http://schemas.microsoft.com/office/drawing/2014/main" id="{B4B7945F-8ED2-ED53-2765-39F66A9CBB9F}"/>
              </a:ext>
            </a:extLst>
          </p:cNvPr>
          <p:cNvSpPr txBox="1"/>
          <p:nvPr/>
        </p:nvSpPr>
        <p:spPr>
          <a:xfrm>
            <a:off x="12192000" y="1859003"/>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300 mln USD</a:t>
            </a:r>
          </a:p>
        </p:txBody>
      </p:sp>
      <p:sp>
        <p:nvSpPr>
          <p:cNvPr id="3" name="Prostokąt 16">
            <a:extLst>
              <a:ext uri="{FF2B5EF4-FFF2-40B4-BE49-F238E27FC236}">
                <a16:creationId xmlns:a16="http://schemas.microsoft.com/office/drawing/2014/main" id="{1CD28D48-FE69-44F0-BDF4-56567E71FBD0}"/>
              </a:ext>
            </a:extLst>
          </p:cNvPr>
          <p:cNvSpPr/>
          <p:nvPr/>
        </p:nvSpPr>
        <p:spPr bwMode="auto">
          <a:xfrm>
            <a:off x="15484135" y="5880645"/>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in 2011 </a:t>
            </a:r>
            <a:r>
              <a:rPr lang="en-US" sz="36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Atritech</a:t>
            </a: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by Boston Scientific ($100 million one-time payment + milestones)</a:t>
            </a:r>
          </a:p>
        </p:txBody>
      </p:sp>
      <p:sp>
        <p:nvSpPr>
          <p:cNvPr id="5" name="pole tekstowe 19">
            <a:extLst>
              <a:ext uri="{FF2B5EF4-FFF2-40B4-BE49-F238E27FC236}">
                <a16:creationId xmlns:a16="http://schemas.microsoft.com/office/drawing/2014/main" id="{66CD88D1-FEDF-5FDA-E2B8-734C171345FD}"/>
              </a:ext>
            </a:extLst>
          </p:cNvPr>
          <p:cNvSpPr txBox="1"/>
          <p:nvPr/>
        </p:nvSpPr>
        <p:spPr>
          <a:xfrm>
            <a:off x="12192000" y="5880645"/>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375 mln USD</a:t>
            </a:r>
          </a:p>
        </p:txBody>
      </p:sp>
      <p:sp>
        <p:nvSpPr>
          <p:cNvPr id="6" name="Prostokąt 16">
            <a:extLst>
              <a:ext uri="{FF2B5EF4-FFF2-40B4-BE49-F238E27FC236}">
                <a16:creationId xmlns:a16="http://schemas.microsoft.com/office/drawing/2014/main" id="{E183A15B-1F14-1306-8B82-9F788E1F030C}"/>
              </a:ext>
            </a:extLst>
          </p:cNvPr>
          <p:cNvSpPr/>
          <p:nvPr/>
        </p:nvSpPr>
        <p:spPr bwMode="auto">
          <a:xfrm>
            <a:off x="15484135" y="10219181"/>
            <a:ext cx="8899865" cy="2490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449264" eaLnBrk="0" fontAlgn="base">
              <a:spcBef>
                <a:spcPct val="0"/>
              </a:spcBef>
              <a:spcAft>
                <a:spcPct val="0"/>
              </a:spcAft>
              <a:buClr>
                <a:srgbClr val="000000"/>
              </a:buClr>
              <a:buSzPct val="100000"/>
            </a:pP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Acquisition of Laminar</a:t>
            </a:r>
            <a:b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US"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by Johnson &amp; Johnson in 2023</a:t>
            </a:r>
          </a:p>
        </p:txBody>
      </p:sp>
      <p:sp>
        <p:nvSpPr>
          <p:cNvPr id="7" name="pole tekstowe 19">
            <a:extLst>
              <a:ext uri="{FF2B5EF4-FFF2-40B4-BE49-F238E27FC236}">
                <a16:creationId xmlns:a16="http://schemas.microsoft.com/office/drawing/2014/main" id="{5FEC8ACD-0AB1-ED31-BECF-C1753F6305F2}"/>
              </a:ext>
            </a:extLst>
          </p:cNvPr>
          <p:cNvSpPr txBox="1"/>
          <p:nvPr/>
        </p:nvSpPr>
        <p:spPr>
          <a:xfrm>
            <a:off x="12192000" y="10219181"/>
            <a:ext cx="3292135" cy="646331"/>
          </a:xfrm>
          <a:prstGeom prst="rect">
            <a:avLst/>
          </a:prstGeom>
          <a:noFill/>
        </p:spPr>
        <p:txBody>
          <a:bodyPr wrap="square" rtlCol="0">
            <a:spAutoFit/>
          </a:bodyPr>
          <a:lstStyle/>
          <a:p>
            <a:pPr algn="l"/>
            <a:r>
              <a:rPr lang="pl-PL"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400 mln USD</a:t>
            </a:r>
          </a:p>
        </p:txBody>
      </p:sp>
      <p:sp>
        <p:nvSpPr>
          <p:cNvPr id="11" name="TextBox 10">
            <a:extLst>
              <a:ext uri="{FF2B5EF4-FFF2-40B4-BE49-F238E27FC236}">
                <a16:creationId xmlns:a16="http://schemas.microsoft.com/office/drawing/2014/main" id="{35358438-3E30-C20E-13C1-4BBF4C819E4A}"/>
              </a:ext>
            </a:extLst>
          </p:cNvPr>
          <p:cNvSpPr txBox="1"/>
          <p:nvPr/>
        </p:nvSpPr>
        <p:spPr>
          <a:xfrm>
            <a:off x="2010406" y="1277826"/>
            <a:ext cx="10181594" cy="769441"/>
          </a:xfrm>
          <a:prstGeom prst="rect">
            <a:avLst/>
          </a:prstGeom>
          <a:noFill/>
        </p:spPr>
        <p:txBody>
          <a:bodyPr wrap="square" lIns="91440" tIns="45720" rIns="91440" bIns="45720" rtlCol="0" anchor="t">
            <a:spAutoFit/>
          </a:bodyPr>
          <a:lstStyle/>
          <a:p>
            <a:pPr algn="l"/>
            <a:r>
              <a:rPr lang="en-GB" sz="4400" b="1">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MARKET VALUE OF LAAO/LAAC</a:t>
            </a:r>
            <a:endPar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extBox 12">
            <a:extLst>
              <a:ext uri="{FF2B5EF4-FFF2-40B4-BE49-F238E27FC236}">
                <a16:creationId xmlns:a16="http://schemas.microsoft.com/office/drawing/2014/main" id="{3FED6E73-52A2-286D-0B72-E2CBEA9EE1B3}"/>
              </a:ext>
            </a:extLst>
          </p:cNvPr>
          <p:cNvSpPr txBox="1"/>
          <p:nvPr/>
        </p:nvSpPr>
        <p:spPr>
          <a:xfrm>
            <a:off x="2035804" y="7681286"/>
            <a:ext cx="9558788" cy="769441"/>
          </a:xfrm>
          <a:prstGeom prst="rect">
            <a:avLst/>
          </a:prstGeom>
          <a:noFill/>
        </p:spPr>
        <p:txBody>
          <a:bodyPr wrap="square">
            <a:spAutoFit/>
          </a:bodyPr>
          <a:lstStyle/>
          <a:p>
            <a:pPr algn="l"/>
            <a:r>
              <a:rPr lang="en-GB"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NUMBER OF LAAO TREATMENTS</a:t>
            </a:r>
            <a:endParaRPr lang="pl-PL" sz="4400" dirty="0"/>
          </a:p>
        </p:txBody>
      </p:sp>
      <p:grpSp>
        <p:nvGrpSpPr>
          <p:cNvPr id="14" name="Group 13">
            <a:extLst>
              <a:ext uri="{FF2B5EF4-FFF2-40B4-BE49-F238E27FC236}">
                <a16:creationId xmlns:a16="http://schemas.microsoft.com/office/drawing/2014/main" id="{A5B458A2-626B-F774-E28F-085732C04C43}"/>
              </a:ext>
            </a:extLst>
          </p:cNvPr>
          <p:cNvGrpSpPr/>
          <p:nvPr/>
        </p:nvGrpSpPr>
        <p:grpSpPr>
          <a:xfrm>
            <a:off x="2295639" y="8761272"/>
            <a:ext cx="8939266" cy="4231136"/>
            <a:chOff x="3668082" y="1172044"/>
            <a:chExt cx="5196388" cy="3749510"/>
          </a:xfrm>
        </p:grpSpPr>
        <p:graphicFrame>
          <p:nvGraphicFramePr>
            <p:cNvPr id="15" name="2D Line Chart">
              <a:extLst>
                <a:ext uri="{FF2B5EF4-FFF2-40B4-BE49-F238E27FC236}">
                  <a16:creationId xmlns:a16="http://schemas.microsoft.com/office/drawing/2014/main" id="{D332B5DF-976F-0EB7-289D-818177BE8C0F}"/>
                </a:ext>
              </a:extLst>
            </p:cNvPr>
            <p:cNvGraphicFramePr/>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2">
              <a:extLst>
                <a:ext uri="{FF2B5EF4-FFF2-40B4-BE49-F238E27FC236}">
                  <a16:creationId xmlns:a16="http://schemas.microsoft.com/office/drawing/2014/main" id="{9FED888B-1081-5BAA-6EC1-7B93FA337560}"/>
                </a:ext>
              </a:extLst>
            </p:cNvPr>
            <p:cNvSpPr txBox="1"/>
            <p:nvPr/>
          </p:nvSpPr>
          <p:spPr>
            <a:xfrm rot="16200000">
              <a:off x="2904995"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pl-PL" sz="2600" dirty="0">
                  <a:latin typeface="Helvetica Neue" panose="02000503000000020004" pitchFamily="2" charset="0"/>
                  <a:ea typeface="Helvetica Neue" panose="02000503000000020004" pitchFamily="2" charset="0"/>
                  <a:cs typeface="Helvetica Neue" panose="02000503000000020004" pitchFamily="2" charset="0"/>
                </a:rPr>
                <a:t>THOUSANDS</a:t>
              </a:r>
              <a:endParaRPr sz="26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8" name="Group 17">
            <a:extLst>
              <a:ext uri="{FF2B5EF4-FFF2-40B4-BE49-F238E27FC236}">
                <a16:creationId xmlns:a16="http://schemas.microsoft.com/office/drawing/2014/main" id="{A657EB11-7E26-EB52-9577-971CB3A4669B}"/>
              </a:ext>
            </a:extLst>
          </p:cNvPr>
          <p:cNvGrpSpPr/>
          <p:nvPr/>
        </p:nvGrpSpPr>
        <p:grpSpPr>
          <a:xfrm>
            <a:off x="2319703" y="2390952"/>
            <a:ext cx="9872297" cy="4524208"/>
            <a:chOff x="3682070" y="1172044"/>
            <a:chExt cx="5738758" cy="4009223"/>
          </a:xfrm>
        </p:grpSpPr>
        <p:graphicFrame>
          <p:nvGraphicFramePr>
            <p:cNvPr id="19" name="2D Line Chart">
              <a:extLst>
                <a:ext uri="{FF2B5EF4-FFF2-40B4-BE49-F238E27FC236}">
                  <a16:creationId xmlns:a16="http://schemas.microsoft.com/office/drawing/2014/main" id="{9B916DC1-8FD3-B8ED-9E18-6ACF824E1218}"/>
                </a:ext>
              </a:extLst>
            </p:cNvPr>
            <p:cNvGraphicFramePr/>
            <p:nvPr/>
          </p:nvGraphicFramePr>
          <p:xfrm>
            <a:off x="3842424" y="1172044"/>
            <a:ext cx="5022046" cy="3749510"/>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179214C5-79CC-446E-50BF-A505BE574F40}"/>
                </a:ext>
              </a:extLst>
            </p:cNvPr>
            <p:cNvSpPr txBox="1"/>
            <p:nvPr/>
          </p:nvSpPr>
          <p:spPr>
            <a:xfrm>
              <a:off x="4033798" y="4744878"/>
              <a:ext cx="5387030" cy="436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26" name="Title 2">
              <a:extLst>
                <a:ext uri="{FF2B5EF4-FFF2-40B4-BE49-F238E27FC236}">
                  <a16:creationId xmlns:a16="http://schemas.microsoft.com/office/drawing/2014/main" id="{1032DEDC-B985-B9BD-C943-2442BB8CA327}"/>
                </a:ext>
              </a:extLst>
            </p:cNvPr>
            <p:cNvSpPr txBox="1"/>
            <p:nvPr/>
          </p:nvSpPr>
          <p:spPr>
            <a:xfrm rot="16200000">
              <a:off x="2918983" y="2550418"/>
              <a:ext cx="1846879" cy="320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defTabSz="914318">
                <a:lnSpc>
                  <a:spcPct val="80000"/>
                </a:lnSpc>
                <a:defRPr sz="1000" spc="-55">
                  <a:solidFill>
                    <a:srgbClr val="444B54"/>
                  </a:solidFill>
                  <a:latin typeface="Open Sans Bold"/>
                  <a:ea typeface="Open Sans Bold"/>
                  <a:cs typeface="Open Sans Bold"/>
                  <a:sym typeface="Open Sans Bold"/>
                </a:defRPr>
              </a:lvl1pPr>
            </a:lstStyle>
            <a:p>
              <a:r>
                <a:rPr lang="pl-PL" sz="2600" dirty="0">
                  <a:latin typeface="Helvetica Neue" panose="02000503000000020004" pitchFamily="2" charset="0"/>
                  <a:ea typeface="Helvetica Neue" panose="02000503000000020004" pitchFamily="2" charset="0"/>
                  <a:cs typeface="Helvetica Neue" panose="02000503000000020004" pitchFamily="2" charset="0"/>
                </a:rPr>
                <a:t>MLN  USD</a:t>
              </a:r>
              <a:endParaRPr sz="26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7" name="TextBox 26">
            <a:extLst>
              <a:ext uri="{FF2B5EF4-FFF2-40B4-BE49-F238E27FC236}">
                <a16:creationId xmlns:a16="http://schemas.microsoft.com/office/drawing/2014/main" id="{995D10D8-3485-927D-EC0F-C57F8C084DAD}"/>
              </a:ext>
            </a:extLst>
          </p:cNvPr>
          <p:cNvSpPr txBox="1"/>
          <p:nvPr/>
        </p:nvSpPr>
        <p:spPr>
          <a:xfrm>
            <a:off x="3077175" y="12746186"/>
            <a:ext cx="9267225" cy="492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927100" algn="l"/>
              </a:tabLst>
              <a:defRPr sz="1200" spc="-48">
                <a:solidFill>
                  <a:srgbClr val="1F1F1F">
                    <a:alpha val="80000"/>
                  </a:srgbClr>
                </a:solidFill>
              </a:defRPr>
            </a:lvl1pPr>
          </a:lstStyle>
          <a:p>
            <a:pPr algn="l"/>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2020</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a:t>
            </a:r>
            <a:r>
              <a:rPr lang="en-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2024</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2026</a:t>
            </a:r>
            <a:r>
              <a:rPr lang="pl-PL"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sz="3200" dirty="0">
                <a:solidFill>
                  <a:srgbClr val="0E3D69">
                    <a:alpha val="80000"/>
                  </a:srgbClr>
                </a:solidFill>
                <a:latin typeface="Helvetica Neue" panose="02000503000000020004" pitchFamily="2" charset="0"/>
                <a:ea typeface="Helvetica Neue" panose="02000503000000020004" pitchFamily="2" charset="0"/>
                <a:cs typeface="Helvetica Neue" panose="02000503000000020004" pitchFamily="2" charset="0"/>
              </a:rPr>
              <a:t>2028</a:t>
            </a:r>
          </a:p>
        </p:txBody>
      </p:sp>
      <p:sp>
        <p:nvSpPr>
          <p:cNvPr id="4" name="Tytuł 15">
            <a:extLst>
              <a:ext uri="{FF2B5EF4-FFF2-40B4-BE49-F238E27FC236}">
                <a16:creationId xmlns:a16="http://schemas.microsoft.com/office/drawing/2014/main" id="{EAB896FC-EA08-7E03-A37F-B022FBA20E5B}"/>
              </a:ext>
            </a:extLst>
          </p:cNvPr>
          <p:cNvSpPr txBox="1">
            <a:spLocks/>
          </p:cNvSpPr>
          <p:nvPr/>
        </p:nvSpPr>
        <p:spPr>
          <a:xfrm>
            <a:off x="2010405" y="23455"/>
            <a:ext cx="703900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spc="300" dirty="0">
                <a:solidFill>
                  <a:srgbClr val="00A5BA"/>
                </a:solidFill>
                <a:latin typeface="Helvetica" pitchFamily="2" charset="0"/>
              </a:rPr>
              <a:t>ATRICLAMP</a:t>
            </a:r>
          </a:p>
        </p:txBody>
      </p:sp>
      <p:sp>
        <p:nvSpPr>
          <p:cNvPr id="2" name="Subtitle 6">
            <a:extLst>
              <a:ext uri="{FF2B5EF4-FFF2-40B4-BE49-F238E27FC236}">
                <a16:creationId xmlns:a16="http://schemas.microsoft.com/office/drawing/2014/main" id="{2E744B59-C4AB-A1C6-2585-E72BB978518B}"/>
              </a:ext>
            </a:extLst>
          </p:cNvPr>
          <p:cNvSpPr txBox="1">
            <a:spLocks/>
          </p:cNvSpPr>
          <p:nvPr/>
        </p:nvSpPr>
        <p:spPr>
          <a:xfrm>
            <a:off x="2064737" y="13262367"/>
            <a:ext cx="7414940" cy="578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2025 Medinice s.a. All rights reserved.</a:t>
            </a:r>
          </a:p>
        </p:txBody>
      </p:sp>
    </p:spTree>
    <p:extLst>
      <p:ext uri="{BB962C8B-B14F-4D97-AF65-F5344CB8AC3E}">
        <p14:creationId xmlns:p14="http://schemas.microsoft.com/office/powerpoint/2010/main" val="1153096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ogo with text and a heartbeat line&#10;&#10;Description automatically generated">
            <a:extLst>
              <a:ext uri="{FF2B5EF4-FFF2-40B4-BE49-F238E27FC236}">
                <a16:creationId xmlns:a16="http://schemas.microsoft.com/office/drawing/2014/main" id="{4C236EE6-EC40-7068-FAAE-4F0F3F094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1963" y="2163755"/>
            <a:ext cx="10083210" cy="5797400"/>
          </a:xfrm>
          <a:prstGeom prst="rect">
            <a:avLst/>
          </a:prstGeom>
        </p:spPr>
      </p:pic>
      <p:pic>
        <p:nvPicPr>
          <p:cNvPr id="9" name="Obraz 11">
            <a:extLst>
              <a:ext uri="{FF2B5EF4-FFF2-40B4-BE49-F238E27FC236}">
                <a16:creationId xmlns:a16="http://schemas.microsoft.com/office/drawing/2014/main" id="{92FF86DE-1814-2EF7-6F44-5A969B7C85F0}"/>
              </a:ext>
            </a:extLst>
          </p:cNvPr>
          <p:cNvPicPr>
            <a:picLocks noChangeAspect="1"/>
          </p:cNvPicPr>
          <p:nvPr/>
        </p:nvPicPr>
        <p:blipFill>
          <a:blip r:embed="rId4"/>
          <a:stretch>
            <a:fillRect/>
          </a:stretch>
        </p:blipFill>
        <p:spPr>
          <a:xfrm>
            <a:off x="-55892" y="-30480"/>
            <a:ext cx="12512506" cy="13746480"/>
          </a:xfrm>
          <a:prstGeom prst="rect">
            <a:avLst/>
          </a:prstGeom>
        </p:spPr>
      </p:pic>
      <p:sp>
        <p:nvSpPr>
          <p:cNvPr id="10" name="Rectangle 9">
            <a:extLst>
              <a:ext uri="{FF2B5EF4-FFF2-40B4-BE49-F238E27FC236}">
                <a16:creationId xmlns:a16="http://schemas.microsoft.com/office/drawing/2014/main" id="{2E713415-E8DA-17B0-3489-1F291AF06972}"/>
              </a:ext>
            </a:extLst>
          </p:cNvPr>
          <p:cNvSpPr/>
          <p:nvPr/>
        </p:nvSpPr>
        <p:spPr>
          <a:xfrm>
            <a:off x="11648398" y="-30480"/>
            <a:ext cx="12766082" cy="2529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dtytuł 2">
            <a:extLst>
              <a:ext uri="{FF2B5EF4-FFF2-40B4-BE49-F238E27FC236}">
                <a16:creationId xmlns:a16="http://schemas.microsoft.com/office/drawing/2014/main" id="{CF1641C6-320F-4123-9CD8-750D52408CC4}"/>
              </a:ext>
            </a:extLst>
          </p:cNvPr>
          <p:cNvSpPr txBox="1">
            <a:spLocks/>
          </p:cNvSpPr>
          <p:nvPr/>
        </p:nvSpPr>
        <p:spPr>
          <a:xfrm>
            <a:off x="15076467" y="11301686"/>
            <a:ext cx="6934200" cy="1697305"/>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50000"/>
              </a:lnSpc>
            </a:pPr>
            <a:r>
              <a:rPr lang="pl-PL" sz="360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5"/>
              </a:rPr>
              <a:t>www.medinice.eu</a:t>
            </a:r>
            <a:endParaRPr lang="pl-PL" sz="360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pole tekstowe 1">
            <a:extLst>
              <a:ext uri="{FF2B5EF4-FFF2-40B4-BE49-F238E27FC236}">
                <a16:creationId xmlns:a16="http://schemas.microsoft.com/office/drawing/2014/main" id="{5DF1CB5D-FE2A-4F55-B7BC-731B65D3194F}"/>
              </a:ext>
            </a:extLst>
          </p:cNvPr>
          <p:cNvSpPr txBox="1"/>
          <p:nvPr/>
        </p:nvSpPr>
        <p:spPr>
          <a:xfrm>
            <a:off x="14901385" y="8964824"/>
            <a:ext cx="7284366" cy="769441"/>
          </a:xfrm>
          <a:prstGeom prst="rect">
            <a:avLst/>
          </a:prstGeom>
          <a:noFill/>
        </p:spPr>
        <p:txBody>
          <a:bodyPr wrap="none" rtlCol="0">
            <a:spAutoFit/>
          </a:bodyPr>
          <a:lstStyle/>
          <a:p>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Thank</a:t>
            </a:r>
            <a:r>
              <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 </a:t>
            </a:r>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you</a:t>
            </a:r>
            <a:r>
              <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 for </a:t>
            </a:r>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your</a:t>
            </a:r>
            <a:r>
              <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 </a:t>
            </a:r>
            <a:r>
              <a:rPr lang="pl-PL" sz="440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attention</a:t>
            </a:r>
            <a:endParaRPr lang="pl-PL" sz="4400">
              <a:solidFill>
                <a:srgbClr val="00A5BA"/>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rostokąt 13">
            <a:extLst>
              <a:ext uri="{FF2B5EF4-FFF2-40B4-BE49-F238E27FC236}">
                <a16:creationId xmlns:a16="http://schemas.microsoft.com/office/drawing/2014/main" id="{0204B025-0AEA-4A33-94DA-7CD0F9BEF0EC}"/>
              </a:ext>
            </a:extLst>
          </p:cNvPr>
          <p:cNvSpPr/>
          <p:nvPr/>
        </p:nvSpPr>
        <p:spPr>
          <a:xfrm rot="5400000">
            <a:off x="18500650" y="9475486"/>
            <a:ext cx="85834" cy="2084979"/>
          </a:xfrm>
          <a:prstGeom prst="rect">
            <a:avLst/>
          </a:prstGeom>
          <a:solidFill>
            <a:srgbClr val="00A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52102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78;p36">
            <a:extLst>
              <a:ext uri="{FF2B5EF4-FFF2-40B4-BE49-F238E27FC236}">
                <a16:creationId xmlns:a16="http://schemas.microsoft.com/office/drawing/2014/main" id="{BF570519-71EF-D14C-9E6A-2358AF2A65C0}"/>
              </a:ext>
            </a:extLst>
          </p:cNvPr>
          <p:cNvSpPr txBox="1">
            <a:spLocks/>
          </p:cNvSpPr>
          <p:nvPr/>
        </p:nvSpPr>
        <p:spPr>
          <a:xfrm>
            <a:off x="3723949" y="1865386"/>
            <a:ext cx="5534361" cy="1113661"/>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Rajdhani"/>
              <a:buNone/>
              <a:defRPr sz="60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2pPr>
            <a:lvl3pPr marR="0" lvl="2"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3pPr>
            <a:lvl4pPr marR="0" lvl="3"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4pPr>
            <a:lvl5pPr marR="0" lvl="4"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5pPr>
            <a:lvl6pPr marR="0" lvl="5"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6pPr>
            <a:lvl7pPr marR="0" lvl="6"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7pPr>
            <a:lvl8pPr marR="0" lvl="7"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8pPr>
            <a:lvl9pPr marR="0" lvl="8"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9pPr>
          </a:lstStyle>
          <a:p>
            <a:r>
              <a:rPr lang="pl-PL" sz="40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CARDIAC SURGERY</a:t>
            </a:r>
          </a:p>
        </p:txBody>
      </p:sp>
      <p:sp>
        <p:nvSpPr>
          <p:cNvPr id="10" name="Tytuł 15">
            <a:extLst>
              <a:ext uri="{FF2B5EF4-FFF2-40B4-BE49-F238E27FC236}">
                <a16:creationId xmlns:a16="http://schemas.microsoft.com/office/drawing/2014/main" id="{CC0E83B5-4CB4-6CC7-8F65-C4F558D57862}"/>
              </a:ext>
            </a:extLst>
          </p:cNvPr>
          <p:cNvSpPr txBox="1">
            <a:spLocks/>
          </p:cNvSpPr>
          <p:nvPr/>
        </p:nvSpPr>
        <p:spPr>
          <a:xfrm>
            <a:off x="2010405" y="23455"/>
            <a:ext cx="6552182"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SCIENTIFIC BOARD</a:t>
            </a:r>
            <a:endParaRPr lang="pl-PL" sz="4000" spc="300" noProof="0" dirty="0">
              <a:latin typeface="Helvetica" pitchFamily="2" charset="0"/>
            </a:endParaRPr>
          </a:p>
        </p:txBody>
      </p:sp>
      <p:sp>
        <p:nvSpPr>
          <p:cNvPr id="15" name="Google Shape;578;p36">
            <a:extLst>
              <a:ext uri="{FF2B5EF4-FFF2-40B4-BE49-F238E27FC236}">
                <a16:creationId xmlns:a16="http://schemas.microsoft.com/office/drawing/2014/main" id="{113B8D6F-8B0E-E114-D693-F6DAF015A772}"/>
              </a:ext>
            </a:extLst>
          </p:cNvPr>
          <p:cNvSpPr txBox="1">
            <a:spLocks/>
          </p:cNvSpPr>
          <p:nvPr/>
        </p:nvSpPr>
        <p:spPr>
          <a:xfrm>
            <a:off x="14652557" y="1865385"/>
            <a:ext cx="6487252" cy="1113661"/>
          </a:xfrm>
          <a:prstGeom prst="rect">
            <a:avLst/>
          </a:prstGeom>
          <a:noFill/>
          <a:ln>
            <a:noFill/>
          </a:ln>
        </p:spPr>
        <p:txBody>
          <a:bodyPr spcFirstLastPara="1" wrap="square" lIns="243800" tIns="243800" rIns="243800" bIns="2438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Rajdhani"/>
              <a:buNone/>
              <a:defRPr sz="60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2pPr>
            <a:lvl3pPr marR="0" lvl="2"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3pPr>
            <a:lvl4pPr marR="0" lvl="3"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4pPr>
            <a:lvl5pPr marR="0" lvl="4"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5pPr>
            <a:lvl6pPr marR="0" lvl="5"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6pPr>
            <a:lvl7pPr marR="0" lvl="6"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7pPr>
            <a:lvl8pPr marR="0" lvl="7"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8pPr>
            <a:lvl9pPr marR="0" lvl="8" algn="ctr" rtl="0">
              <a:lnSpc>
                <a:spcPct val="100000"/>
              </a:lnSpc>
              <a:spcBef>
                <a:spcPts val="0"/>
              </a:spcBef>
              <a:spcAft>
                <a:spcPts val="0"/>
              </a:spcAft>
              <a:buClr>
                <a:schemeClr val="accent1"/>
              </a:buClr>
              <a:buSzPts val="3600"/>
              <a:buFont typeface="Rajdhani"/>
              <a:buNone/>
              <a:defRPr sz="3600" b="1" i="0" u="none" strike="noStrike" cap="none">
                <a:solidFill>
                  <a:schemeClr val="accent1"/>
                </a:solidFill>
                <a:latin typeface="Rajdhani"/>
                <a:ea typeface="Rajdhani"/>
                <a:cs typeface="Rajdhani"/>
                <a:sym typeface="Rajdhani"/>
              </a:defRPr>
            </a:lvl9pPr>
          </a:lstStyle>
          <a:p>
            <a:r>
              <a:rPr lang="pl-PL" sz="4000"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ELECTRO PHISIOLOGY</a:t>
            </a:r>
          </a:p>
        </p:txBody>
      </p:sp>
      <p:sp>
        <p:nvSpPr>
          <p:cNvPr id="16" name="Circle">
            <a:extLst>
              <a:ext uri="{FF2B5EF4-FFF2-40B4-BE49-F238E27FC236}">
                <a16:creationId xmlns:a16="http://schemas.microsoft.com/office/drawing/2014/main" id="{AE18126C-FBCF-98CD-1617-8482CDF1C822}"/>
              </a:ext>
            </a:extLst>
          </p:cNvPr>
          <p:cNvSpPr/>
          <p:nvPr/>
        </p:nvSpPr>
        <p:spPr>
          <a:xfrm>
            <a:off x="20271253" y="4124438"/>
            <a:ext cx="2812386" cy="2758692"/>
          </a:xfrm>
          <a:prstGeom prst="ellipse">
            <a:avLst/>
          </a:prstGeom>
          <a:blipFill dpi="0"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l="1000" t="-3000" r="1000" b="-3000"/>
            </a:stretch>
          </a:blipFill>
          <a:ln w="63500">
            <a:solidFill>
              <a:srgbClr val="00A5BA"/>
            </a:solidFill>
            <a:miter lim="400000"/>
          </a:ln>
        </p:spPr>
        <p:txBody>
          <a:bodyPr lIns="34289" rIns="34289" anchor="ctr"/>
          <a:lstStyle/>
          <a:p>
            <a:endParaRPr sz="1050"/>
          </a:p>
        </p:txBody>
      </p:sp>
      <p:sp>
        <p:nvSpPr>
          <p:cNvPr id="17" name="Circle">
            <a:extLst>
              <a:ext uri="{FF2B5EF4-FFF2-40B4-BE49-F238E27FC236}">
                <a16:creationId xmlns:a16="http://schemas.microsoft.com/office/drawing/2014/main" id="{5AE1B363-07F4-5AE8-2A5A-26A8E4E7D2E8}"/>
              </a:ext>
            </a:extLst>
          </p:cNvPr>
          <p:cNvSpPr/>
          <p:nvPr/>
        </p:nvSpPr>
        <p:spPr>
          <a:xfrm>
            <a:off x="16368367" y="4124441"/>
            <a:ext cx="2812383" cy="2758689"/>
          </a:xfrm>
          <a:prstGeom prst="ellipse">
            <a:avLst/>
          </a:prstGeom>
          <a:blipFill dpi="0" rotWithShape="1">
            <a:blip r:embed="rId5" cstate="email">
              <a:extLst>
                <a:ext uri="{BEBA8EAE-BF5A-486C-A8C5-ECC9F3942E4B}">
                  <a14:imgProps xmlns:a14="http://schemas.microsoft.com/office/drawing/2010/main">
                    <a14:imgLayer r:embed="rId6">
                      <a14:imgEffect>
                        <a14:saturation sat="0"/>
                      </a14:imgEffect>
                      <a14:imgEffect>
                        <a14:brightnessContrast bright="14000"/>
                      </a14:imgEffect>
                    </a14:imgLayer>
                  </a14:imgProps>
                </a:ext>
                <a:ext uri="{28A0092B-C50C-407E-A947-70E740481C1C}">
                  <a14:useLocalDpi xmlns:a14="http://schemas.microsoft.com/office/drawing/2010/main"/>
                </a:ext>
              </a:extLst>
            </a:blip>
            <a:srcRect/>
            <a:stretch>
              <a:fillRect l="1000" t="1000" r="1000"/>
            </a:stretch>
          </a:blipFill>
          <a:ln w="63500">
            <a:solidFill>
              <a:srgbClr val="00A5BA"/>
            </a:solidFill>
            <a:miter lim="400000"/>
          </a:ln>
        </p:spPr>
        <p:txBody>
          <a:bodyPr wrap="square" lIns="34289" rIns="34289" anchor="ctr">
            <a:noAutofit/>
          </a:bodyPr>
          <a:lstStyle/>
          <a:p>
            <a:endParaRPr sz="1050"/>
          </a:p>
        </p:txBody>
      </p:sp>
      <p:sp>
        <p:nvSpPr>
          <p:cNvPr id="21" name="Circle">
            <a:extLst>
              <a:ext uri="{FF2B5EF4-FFF2-40B4-BE49-F238E27FC236}">
                <a16:creationId xmlns:a16="http://schemas.microsoft.com/office/drawing/2014/main" id="{42596C4E-0B53-551A-17CF-891C18B625DE}"/>
              </a:ext>
            </a:extLst>
          </p:cNvPr>
          <p:cNvSpPr/>
          <p:nvPr/>
        </p:nvSpPr>
        <p:spPr>
          <a:xfrm>
            <a:off x="12617878" y="4021353"/>
            <a:ext cx="2812382" cy="2758688"/>
          </a:xfrm>
          <a:prstGeom prst="ellipse">
            <a:avLst/>
          </a:prstGeom>
          <a:blipFill dpi="0" rotWithShape="1">
            <a:blip r:embed="rId7"/>
            <a:srcRect/>
            <a:stretch>
              <a:fillRect l="-24000" t="-14000" r="-15000"/>
            </a:stretch>
          </a:blipFill>
          <a:ln w="63500">
            <a:solidFill>
              <a:srgbClr val="00A5BA"/>
            </a:solidFill>
            <a:miter lim="400000"/>
          </a:ln>
        </p:spPr>
        <p:txBody>
          <a:bodyPr wrap="square" lIns="34289" rIns="34289" anchor="ctr">
            <a:noAutofit/>
          </a:bodyPr>
          <a:lstStyle/>
          <a:p>
            <a:endParaRPr sz="1050"/>
          </a:p>
        </p:txBody>
      </p:sp>
      <p:sp>
        <p:nvSpPr>
          <p:cNvPr id="23" name="Circle">
            <a:extLst>
              <a:ext uri="{FF2B5EF4-FFF2-40B4-BE49-F238E27FC236}">
                <a16:creationId xmlns:a16="http://schemas.microsoft.com/office/drawing/2014/main" id="{AFD64B44-14B5-6694-FCD8-CFE1F9216730}"/>
              </a:ext>
            </a:extLst>
          </p:cNvPr>
          <p:cNvSpPr/>
          <p:nvPr/>
        </p:nvSpPr>
        <p:spPr>
          <a:xfrm>
            <a:off x="8562587" y="4081656"/>
            <a:ext cx="2812386" cy="2758689"/>
          </a:xfrm>
          <a:prstGeom prst="ellipse">
            <a:avLst/>
          </a:prstGeom>
          <a:blipFill dpi="0" rotWithShape="1">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a:blipFill>
          <a:ln w="63500">
            <a:solidFill>
              <a:srgbClr val="003D69"/>
            </a:solidFill>
            <a:miter lim="400000"/>
          </a:ln>
        </p:spPr>
        <p:txBody>
          <a:bodyPr lIns="34289" rIns="34289" anchor="ctr"/>
          <a:lstStyle/>
          <a:p>
            <a:endParaRPr sz="1050"/>
          </a:p>
        </p:txBody>
      </p:sp>
      <p:sp>
        <p:nvSpPr>
          <p:cNvPr id="24" name="Circle">
            <a:extLst>
              <a:ext uri="{FF2B5EF4-FFF2-40B4-BE49-F238E27FC236}">
                <a16:creationId xmlns:a16="http://schemas.microsoft.com/office/drawing/2014/main" id="{7D7B5790-052D-4385-D67B-88178A7B83C2}"/>
              </a:ext>
            </a:extLst>
          </p:cNvPr>
          <p:cNvSpPr/>
          <p:nvPr/>
        </p:nvSpPr>
        <p:spPr>
          <a:xfrm>
            <a:off x="756811" y="4081656"/>
            <a:ext cx="2812382" cy="2758688"/>
          </a:xfrm>
          <a:prstGeom prst="ellipse">
            <a:avLst/>
          </a:prstGeom>
          <a:blipFill dpi="0" rotWithShape="1">
            <a:blip r:embed="rId10" cstate="emai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t="-4000"/>
            </a:stretch>
          </a:blipFill>
          <a:ln w="63500">
            <a:solidFill>
              <a:srgbClr val="003D69"/>
            </a:solidFill>
            <a:miter lim="400000"/>
          </a:ln>
        </p:spPr>
        <p:txBody>
          <a:bodyPr wrap="square" lIns="34289" rIns="34289" anchor="ctr">
            <a:noAutofit/>
          </a:bodyPr>
          <a:lstStyle/>
          <a:p>
            <a:endParaRPr sz="1050"/>
          </a:p>
        </p:txBody>
      </p:sp>
      <p:grpSp>
        <p:nvGrpSpPr>
          <p:cNvPr id="25" name="Group 24">
            <a:extLst>
              <a:ext uri="{FF2B5EF4-FFF2-40B4-BE49-F238E27FC236}">
                <a16:creationId xmlns:a16="http://schemas.microsoft.com/office/drawing/2014/main" id="{59113B92-1171-A67E-DE26-CCFED02EC4EF}"/>
              </a:ext>
            </a:extLst>
          </p:cNvPr>
          <p:cNvGrpSpPr/>
          <p:nvPr/>
        </p:nvGrpSpPr>
        <p:grpSpPr>
          <a:xfrm>
            <a:off x="4659700" y="4081656"/>
            <a:ext cx="2812382" cy="2758688"/>
            <a:chOff x="17746371" y="2919945"/>
            <a:chExt cx="2812382" cy="2758688"/>
          </a:xfrm>
        </p:grpSpPr>
        <p:sp>
          <p:nvSpPr>
            <p:cNvPr id="26" name="Circle">
              <a:extLst>
                <a:ext uri="{FF2B5EF4-FFF2-40B4-BE49-F238E27FC236}">
                  <a16:creationId xmlns:a16="http://schemas.microsoft.com/office/drawing/2014/main" id="{14E42E59-753C-04FB-0920-8F1831988B99}"/>
                </a:ext>
              </a:extLst>
            </p:cNvPr>
            <p:cNvSpPr/>
            <p:nvPr/>
          </p:nvSpPr>
          <p:spPr>
            <a:xfrm>
              <a:off x="17746371" y="2919945"/>
              <a:ext cx="2812382" cy="2758688"/>
            </a:xfrm>
            <a:prstGeom prst="ellipse">
              <a:avLst/>
            </a:prstGeom>
            <a:solidFill>
              <a:schemeClr val="bg1"/>
            </a:solidFill>
            <a:ln w="63500">
              <a:solidFill>
                <a:srgbClr val="003D69"/>
              </a:solidFill>
              <a:miter lim="400000"/>
            </a:ln>
          </p:spPr>
          <p:txBody>
            <a:bodyPr wrap="square" lIns="34289" rIns="34289" anchor="ctr">
              <a:noAutofit/>
            </a:bodyPr>
            <a:lstStyle/>
            <a:p>
              <a:endParaRPr sz="1050"/>
            </a:p>
          </p:txBody>
        </p:sp>
        <p:sp>
          <p:nvSpPr>
            <p:cNvPr id="27" name="Circle">
              <a:extLst>
                <a:ext uri="{FF2B5EF4-FFF2-40B4-BE49-F238E27FC236}">
                  <a16:creationId xmlns:a16="http://schemas.microsoft.com/office/drawing/2014/main" id="{7AD4825E-7F5D-4224-F485-9F53D4DE769A}"/>
                </a:ext>
              </a:extLst>
            </p:cNvPr>
            <p:cNvSpPr/>
            <p:nvPr/>
          </p:nvSpPr>
          <p:spPr>
            <a:xfrm>
              <a:off x="17746371" y="2919945"/>
              <a:ext cx="2812382" cy="2758688"/>
            </a:xfrm>
            <a:prstGeom prst="ellipse">
              <a:avLst/>
            </a:prstGeom>
            <a:blipFill dpi="0" rotWithShape="1">
              <a:blip r:embed="rId12"/>
              <a:srcRect/>
              <a:stretch>
                <a:fillRect l="12000" t="5000" r="15000" b="2000"/>
              </a:stretch>
            </a:blipFill>
            <a:ln w="63500">
              <a:solidFill>
                <a:srgbClr val="003D69"/>
              </a:solidFill>
              <a:miter lim="400000"/>
            </a:ln>
          </p:spPr>
          <p:txBody>
            <a:bodyPr wrap="square" lIns="34289" rIns="34289" anchor="ctr">
              <a:noAutofit/>
            </a:bodyPr>
            <a:lstStyle/>
            <a:p>
              <a:endParaRPr sz="1050"/>
            </a:p>
          </p:txBody>
        </p:sp>
      </p:grpSp>
      <p:sp>
        <p:nvSpPr>
          <p:cNvPr id="32" name="TextBox 31">
            <a:extLst>
              <a:ext uri="{FF2B5EF4-FFF2-40B4-BE49-F238E27FC236}">
                <a16:creationId xmlns:a16="http://schemas.microsoft.com/office/drawing/2014/main" id="{F4E500CA-5F81-7965-5544-B49CA8C20205}"/>
              </a:ext>
            </a:extLst>
          </p:cNvPr>
          <p:cNvSpPr txBox="1"/>
          <p:nvPr/>
        </p:nvSpPr>
        <p:spPr>
          <a:xfrm>
            <a:off x="363002" y="7467882"/>
            <a:ext cx="3600000" cy="5201424"/>
          </a:xfrm>
          <a:prstGeom prst="rect">
            <a:avLst/>
          </a:prstGeom>
          <a:noFill/>
        </p:spPr>
        <p:txBody>
          <a:bodyPr wrap="square" rtlCol="0">
            <a:spAutoFit/>
          </a:bodyPr>
          <a:lstStyle/>
          <a:p>
            <a:pPr algn="l"/>
            <a: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Piotr</a:t>
            </a:r>
            <a:b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Suwalski</a:t>
            </a:r>
            <a:b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MD, PhD, Prof</a:t>
            </a:r>
          </a:p>
          <a:p>
            <a:pPr algn="l"/>
            <a:endParaRPr lang="en-GB" sz="2800"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Director of National Medical Institute of MIA in Poland. Former president of ISMICS, member of ESC </a:t>
            </a:r>
            <a:r>
              <a:rPr lang="en-GB"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a:t>
            </a:r>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EACTS, 21CCSS</a:t>
            </a:r>
          </a:p>
        </p:txBody>
      </p:sp>
      <p:sp>
        <p:nvSpPr>
          <p:cNvPr id="33" name="TextBox 32">
            <a:extLst>
              <a:ext uri="{FF2B5EF4-FFF2-40B4-BE49-F238E27FC236}">
                <a16:creationId xmlns:a16="http://schemas.microsoft.com/office/drawing/2014/main" id="{ADDE3DE8-9562-ED0C-8F4B-E5424CE88C4E}"/>
              </a:ext>
            </a:extLst>
          </p:cNvPr>
          <p:cNvSpPr txBox="1"/>
          <p:nvPr/>
        </p:nvSpPr>
        <p:spPr>
          <a:xfrm>
            <a:off x="4265891" y="7467882"/>
            <a:ext cx="3600000" cy="5400000"/>
          </a:xfrm>
          <a:prstGeom prst="rect">
            <a:avLst/>
          </a:prstGeom>
          <a:noFill/>
        </p:spPr>
        <p:txBody>
          <a:bodyPr wrap="square" rtlCol="0">
            <a:spAutoFit/>
          </a:bodyPr>
          <a:lstStyle/>
          <a:p>
            <a:pPr algn="l"/>
            <a:r>
              <a:rPr lang="en-GB" sz="3600" b="1"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Valavanur</a:t>
            </a:r>
            <a:b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Subramanian MD, PhD</a:t>
            </a:r>
          </a:p>
          <a:p>
            <a:pPr algn="l"/>
            <a:endParaRPr lang="en-GB" sz="2800" b="1"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Head of Lenox Hill Cardiac Surgery - Manhattan. Pioneer of minimally invasive</a:t>
            </a:r>
            <a:b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cardiac surgery.</a:t>
            </a:r>
            <a:b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Founder of ISMICS.</a:t>
            </a:r>
          </a:p>
          <a:p>
            <a:pPr algn="l"/>
            <a:endPar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Box 33">
            <a:extLst>
              <a:ext uri="{FF2B5EF4-FFF2-40B4-BE49-F238E27FC236}">
                <a16:creationId xmlns:a16="http://schemas.microsoft.com/office/drawing/2014/main" id="{D0015990-78D3-3ED6-3708-3B1F7C3592E9}"/>
              </a:ext>
            </a:extLst>
          </p:cNvPr>
          <p:cNvSpPr txBox="1"/>
          <p:nvPr/>
        </p:nvSpPr>
        <p:spPr>
          <a:xfrm>
            <a:off x="15974558" y="7467882"/>
            <a:ext cx="3600000" cy="5201424"/>
          </a:xfrm>
          <a:prstGeom prst="rect">
            <a:avLst/>
          </a:prstGeom>
          <a:noFill/>
        </p:spPr>
        <p:txBody>
          <a:bodyPr wrap="square" rtlCol="0">
            <a:spAutoFit/>
          </a:bodyPr>
          <a:lstStyle/>
          <a:p>
            <a:pPr algn="l"/>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Michael</a:t>
            </a:r>
            <a:b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Glikson</a:t>
            </a:r>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 </a:t>
            </a:r>
            <a:b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MD, PhD, Prof</a:t>
            </a:r>
          </a:p>
          <a:p>
            <a:pPr algn="l"/>
            <a:endParaRPr lang="en-GB" sz="2800" b="1"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Director of </a:t>
            </a:r>
            <a:r>
              <a:rPr lang="en-GB"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Jesselson</a:t>
            </a:r>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Integrated Heart </a:t>
            </a:r>
            <a:r>
              <a:rPr lang="en-GB"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Center</a:t>
            </a:r>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professor at Hebrew University and Mayo College, former president of Israel Heart Society</a:t>
            </a:r>
          </a:p>
        </p:txBody>
      </p:sp>
      <p:sp>
        <p:nvSpPr>
          <p:cNvPr id="35" name="TextBox 34">
            <a:extLst>
              <a:ext uri="{FF2B5EF4-FFF2-40B4-BE49-F238E27FC236}">
                <a16:creationId xmlns:a16="http://schemas.microsoft.com/office/drawing/2014/main" id="{D9C02711-855E-1D72-C1AD-C73A441B8952}"/>
              </a:ext>
            </a:extLst>
          </p:cNvPr>
          <p:cNvSpPr txBox="1"/>
          <p:nvPr/>
        </p:nvSpPr>
        <p:spPr>
          <a:xfrm>
            <a:off x="8168780" y="7467882"/>
            <a:ext cx="3600000" cy="54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Paul</a:t>
            </a:r>
            <a:b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Gründeman</a:t>
            </a:r>
            <a:b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MD, PhD</a:t>
            </a:r>
          </a:p>
          <a:p>
            <a:pPr algn="l"/>
            <a:endParaRPr lang="pl-PL" sz="2800" b="1" dirty="0">
              <a:solidFill>
                <a:schemeClr val="bg1">
                  <a:lumMod val="2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Former</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Director</a:t>
            </a:r>
            <a:b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of the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Experimental</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Cardiothoracic</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and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Vascular</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Surgery</a:t>
            </a:r>
            <a:b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Utrecht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Medical</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Center. Co-</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inventor</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of the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Octopus</a:t>
            </a:r>
            <a:r>
              <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a:t>
            </a:r>
            <a:r>
              <a:rPr lang="pl-PL" sz="2800" dirty="0" err="1">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device</a:t>
            </a:r>
            <a:endParaRPr lang="pl-PL"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TextBox 36">
            <a:extLst>
              <a:ext uri="{FF2B5EF4-FFF2-40B4-BE49-F238E27FC236}">
                <a16:creationId xmlns:a16="http://schemas.microsoft.com/office/drawing/2014/main" id="{F165706F-DFDC-7204-691A-FACD6476AA48}"/>
              </a:ext>
            </a:extLst>
          </p:cNvPr>
          <p:cNvSpPr txBox="1"/>
          <p:nvPr/>
        </p:nvSpPr>
        <p:spPr>
          <a:xfrm>
            <a:off x="12071668" y="7467882"/>
            <a:ext cx="3902889" cy="5632311"/>
          </a:xfrm>
          <a:prstGeom prst="rect">
            <a:avLst/>
          </a:prstGeom>
          <a:noFill/>
        </p:spPr>
        <p:txBody>
          <a:bodyPr wrap="square" rtlCol="0">
            <a:spAutoFit/>
          </a:bodyPr>
          <a:lstStyle/>
          <a:p>
            <a:pPr algn="l"/>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Paweł</a:t>
            </a:r>
            <a:b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Balsam</a:t>
            </a:r>
            <a:b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MD, PhD, Prof</a:t>
            </a:r>
          </a:p>
          <a:p>
            <a:pPr algn="l"/>
            <a:endParaRPr lang="en-GB" sz="2800"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Head of Clinical Electrophysiology Department at WUM, professor of medical sciences, specialist</a:t>
            </a:r>
            <a:b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in arrhythmia ablation and cardiovascular disease prevention</a:t>
            </a:r>
          </a:p>
        </p:txBody>
      </p:sp>
      <p:sp>
        <p:nvSpPr>
          <p:cNvPr id="7" name="TextBox 6">
            <a:extLst>
              <a:ext uri="{FF2B5EF4-FFF2-40B4-BE49-F238E27FC236}">
                <a16:creationId xmlns:a16="http://schemas.microsoft.com/office/drawing/2014/main" id="{1E7DC2E4-B435-F3DE-6E97-890D8C345801}"/>
              </a:ext>
            </a:extLst>
          </p:cNvPr>
          <p:cNvSpPr txBox="1"/>
          <p:nvPr/>
        </p:nvSpPr>
        <p:spPr>
          <a:xfrm>
            <a:off x="19877446" y="7467882"/>
            <a:ext cx="3600000" cy="5201424"/>
          </a:xfrm>
          <a:prstGeom prst="rect">
            <a:avLst/>
          </a:prstGeom>
          <a:noFill/>
        </p:spPr>
        <p:txBody>
          <a:bodyPr wrap="square" rtlCol="0">
            <a:spAutoFit/>
          </a:bodyPr>
          <a:lstStyle/>
          <a:p>
            <a:pPr algn="l"/>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Adam</a:t>
            </a:r>
            <a:b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err="1">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Budzikowski</a:t>
            </a:r>
            <a:b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br>
            <a:r>
              <a:rPr lang="en-GB" sz="3600" b="1"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MD, PhD</a:t>
            </a:r>
          </a:p>
          <a:p>
            <a:pPr algn="l"/>
            <a:endParaRPr lang="en-GB" sz="2800" b="1" dirty="0">
              <a:solidFill>
                <a:schemeClr val="tx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l"/>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Downstate Director at SUNY Downstate, New York. Over 30 years of experience in clinical medicine.</a:t>
            </a:r>
          </a:p>
          <a:p>
            <a:pPr algn="l"/>
            <a:r>
              <a:rPr lang="en-GB" sz="28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Member of the PSC and ESC and HRS</a:t>
            </a:r>
          </a:p>
        </p:txBody>
      </p:sp>
    </p:spTree>
    <p:extLst>
      <p:ext uri="{BB962C8B-B14F-4D97-AF65-F5344CB8AC3E}">
        <p14:creationId xmlns:p14="http://schemas.microsoft.com/office/powerpoint/2010/main" val="637031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76963E6-10E0-805B-9F9A-2D71F3FA082A}"/>
              </a:ext>
            </a:extLst>
          </p:cNvPr>
          <p:cNvSpPr/>
          <p:nvPr/>
        </p:nvSpPr>
        <p:spPr>
          <a:xfrm>
            <a:off x="1036319" y="6456091"/>
            <a:ext cx="22555063" cy="1867204"/>
          </a:xfrm>
          <a:prstGeom prst="roundRect">
            <a:avLst>
              <a:gd name="adj" fmla="val 50000"/>
            </a:avLst>
          </a:prstGeom>
          <a:gradFill>
            <a:gsLst>
              <a:gs pos="92000">
                <a:srgbClr val="00A5BA"/>
              </a:gs>
              <a:gs pos="73000">
                <a:srgbClr val="0E3D69"/>
              </a:gs>
              <a:gs pos="33000">
                <a:srgbClr val="811916"/>
              </a:gs>
              <a:gs pos="22000">
                <a:srgbClr val="AB00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Tytuł 15">
            <a:extLst>
              <a:ext uri="{FF2B5EF4-FFF2-40B4-BE49-F238E27FC236}">
                <a16:creationId xmlns:a16="http://schemas.microsoft.com/office/drawing/2014/main" id="{756516CB-F2CF-4C07-8CF8-E6E02467494B}"/>
              </a:ext>
            </a:extLst>
          </p:cNvPr>
          <p:cNvSpPr txBox="1">
            <a:spLocks/>
          </p:cNvSpPr>
          <p:nvPr/>
        </p:nvSpPr>
        <p:spPr>
          <a:xfrm>
            <a:off x="2010404" y="-27346"/>
            <a:ext cx="8276595" cy="939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PROJECT PORTFOLIO</a:t>
            </a:r>
          </a:p>
        </p:txBody>
      </p:sp>
      <p:sp>
        <p:nvSpPr>
          <p:cNvPr id="56" name="EP BIOPTOM">
            <a:extLst>
              <a:ext uri="{FF2B5EF4-FFF2-40B4-BE49-F238E27FC236}">
                <a16:creationId xmlns:a16="http://schemas.microsoft.com/office/drawing/2014/main" id="{A3A0C441-3206-0B55-491C-86B085EBCCF8}"/>
              </a:ext>
            </a:extLst>
          </p:cNvPr>
          <p:cNvSpPr/>
          <p:nvPr/>
        </p:nvSpPr>
        <p:spPr>
          <a:xfrm>
            <a:off x="9053936" y="3014368"/>
            <a:ext cx="3946104" cy="553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l"/>
            <a:r>
              <a:rPr lang="pl-PL" sz="3600" b="1" noProof="0" dirty="0">
                <a:solidFill>
                  <a:srgbClr val="811815"/>
                </a:solidFill>
                <a:latin typeface="Helvetica Neue" panose="02000503000000020004" pitchFamily="2" charset="0"/>
                <a:ea typeface="Helvetica Neue" panose="02000503000000020004" pitchFamily="2" charset="0"/>
                <a:cs typeface="Helvetica Neue" panose="02000503000000020004" pitchFamily="2" charset="0"/>
              </a:rPr>
              <a:t>MiniMax</a:t>
            </a:r>
            <a:r>
              <a:rPr lang="pl-PL" sz="3600" b="1" baseline="30000" noProof="0" dirty="0">
                <a:solidFill>
                  <a:srgbClr val="811815"/>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0" name="TextBox 59">
            <a:extLst>
              <a:ext uri="{FF2B5EF4-FFF2-40B4-BE49-F238E27FC236}">
                <a16:creationId xmlns:a16="http://schemas.microsoft.com/office/drawing/2014/main" id="{FA9C66E0-924A-7D3C-4AD8-F064E482FDBD}"/>
              </a:ext>
            </a:extLst>
          </p:cNvPr>
          <p:cNvSpPr txBox="1"/>
          <p:nvPr/>
        </p:nvSpPr>
        <p:spPr>
          <a:xfrm>
            <a:off x="7320262" y="5051148"/>
            <a:ext cx="184731" cy="461665"/>
          </a:xfrm>
          <a:prstGeom prst="rect">
            <a:avLst/>
          </a:prstGeom>
          <a:noFill/>
        </p:spPr>
        <p:txBody>
          <a:bodyPr wrap="none" rtlCol="0">
            <a:spAutoFit/>
          </a:bodyPr>
          <a:lstStyle/>
          <a:p>
            <a:endParaRPr lang="pl-PL"/>
          </a:p>
        </p:txBody>
      </p:sp>
      <p:sp>
        <p:nvSpPr>
          <p:cNvPr id="61" name="EP BIOPTOM">
            <a:extLst>
              <a:ext uri="{FF2B5EF4-FFF2-40B4-BE49-F238E27FC236}">
                <a16:creationId xmlns:a16="http://schemas.microsoft.com/office/drawing/2014/main" id="{69AF3F22-9404-B299-A05E-7068EF98F054}"/>
              </a:ext>
            </a:extLst>
          </p:cNvPr>
          <p:cNvSpPr/>
          <p:nvPr/>
        </p:nvSpPr>
        <p:spPr>
          <a:xfrm>
            <a:off x="19645279" y="3006021"/>
            <a:ext cx="3647052" cy="57069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r"/>
            <a:r>
              <a:rPr lang="pl-PL" sz="3600" b="1"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PacePress</a:t>
            </a:r>
            <a:r>
              <a:rPr lang="pl-PL" sz="3600" b="1" baseline="30000"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4" name="EP BIOPTOM">
            <a:extLst>
              <a:ext uri="{FF2B5EF4-FFF2-40B4-BE49-F238E27FC236}">
                <a16:creationId xmlns:a16="http://schemas.microsoft.com/office/drawing/2014/main" id="{EE64F4FF-37D6-0D14-DE69-801AF0B5E553}"/>
              </a:ext>
            </a:extLst>
          </p:cNvPr>
          <p:cNvSpPr/>
          <p:nvPr/>
        </p:nvSpPr>
        <p:spPr>
          <a:xfrm>
            <a:off x="3758264" y="3014368"/>
            <a:ext cx="3946104" cy="553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l"/>
            <a:r>
              <a:rPr lang="pl-PL" sz="3600" b="1" noProof="0" dirty="0">
                <a:solidFill>
                  <a:srgbClr val="AB0000"/>
                </a:solidFill>
                <a:latin typeface="Helvetica Neue" panose="02000503000000020004" pitchFamily="2" charset="0"/>
                <a:ea typeface="Helvetica Neue" panose="02000503000000020004" pitchFamily="2" charset="0"/>
                <a:cs typeface="Helvetica Neue" panose="02000503000000020004" pitchFamily="2" charset="0"/>
              </a:rPr>
              <a:t>AtriClamp</a:t>
            </a:r>
          </a:p>
        </p:txBody>
      </p:sp>
      <p:sp>
        <p:nvSpPr>
          <p:cNvPr id="58" name="EP BIOPTOM">
            <a:extLst>
              <a:ext uri="{FF2B5EF4-FFF2-40B4-BE49-F238E27FC236}">
                <a16:creationId xmlns:a16="http://schemas.microsoft.com/office/drawing/2014/main" id="{709AC12D-FD65-E00E-0F09-94699DB3215C}"/>
              </a:ext>
            </a:extLst>
          </p:cNvPr>
          <p:cNvSpPr/>
          <p:nvPr/>
        </p:nvSpPr>
        <p:spPr>
          <a:xfrm>
            <a:off x="14349608" y="3014368"/>
            <a:ext cx="3202344" cy="5539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pPr algn="r"/>
            <a:r>
              <a:rPr lang="pl-PL"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CoolCryo</a:t>
            </a:r>
            <a:r>
              <a:rPr lang="pl-PL" sz="3600" b="1" baseline="300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5" name="Oval 54">
            <a:extLst>
              <a:ext uri="{FF2B5EF4-FFF2-40B4-BE49-F238E27FC236}">
                <a16:creationId xmlns:a16="http://schemas.microsoft.com/office/drawing/2014/main" id="{BB00C89E-2758-4B59-7CF9-3A7EE6E286BD}"/>
              </a:ext>
            </a:extLst>
          </p:cNvPr>
          <p:cNvSpPr>
            <a:spLocks noChangeAspect="1"/>
          </p:cNvSpPr>
          <p:nvPr/>
        </p:nvSpPr>
        <p:spPr>
          <a:xfrm>
            <a:off x="4786445" y="6669693"/>
            <a:ext cx="1440000" cy="1440000"/>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57" name="Oval 56">
            <a:extLst>
              <a:ext uri="{FF2B5EF4-FFF2-40B4-BE49-F238E27FC236}">
                <a16:creationId xmlns:a16="http://schemas.microsoft.com/office/drawing/2014/main" id="{DCFE1B43-3BAD-F2AD-F1F4-F42AA65EA396}"/>
              </a:ext>
            </a:extLst>
          </p:cNvPr>
          <p:cNvSpPr>
            <a:spLocks noChangeAspect="1"/>
          </p:cNvSpPr>
          <p:nvPr/>
        </p:nvSpPr>
        <p:spPr>
          <a:xfrm rot="762020">
            <a:off x="7589618" y="6699841"/>
            <a:ext cx="1440000" cy="1440000"/>
          </a:xfrm>
          <a:prstGeom prst="ellipse">
            <a:avLst/>
          </a:prstGeom>
          <a:blipFill dpi="0" rotWithShape="1">
            <a:blip r:embed="rId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59" name="Oval 58">
            <a:extLst>
              <a:ext uri="{FF2B5EF4-FFF2-40B4-BE49-F238E27FC236}">
                <a16:creationId xmlns:a16="http://schemas.microsoft.com/office/drawing/2014/main" id="{08CCF63E-E9B0-A56A-60A8-15E2FB3596CD}"/>
              </a:ext>
            </a:extLst>
          </p:cNvPr>
          <p:cNvSpPr>
            <a:spLocks noChangeAspect="1"/>
          </p:cNvSpPr>
          <p:nvPr/>
        </p:nvSpPr>
        <p:spPr>
          <a:xfrm>
            <a:off x="12313850" y="6699842"/>
            <a:ext cx="1440000" cy="1440000"/>
          </a:xfrm>
          <a:prstGeom prst="ellipse">
            <a:avLst/>
          </a:prstGeom>
          <a:blipFill dpi="0" rotWithShape="1">
            <a:blip r:embed="rId5"/>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62" name="Oval 61">
            <a:extLst>
              <a:ext uri="{FF2B5EF4-FFF2-40B4-BE49-F238E27FC236}">
                <a16:creationId xmlns:a16="http://schemas.microsoft.com/office/drawing/2014/main" id="{035C94F9-29C7-2A11-23EA-C2A442D882EA}"/>
              </a:ext>
            </a:extLst>
          </p:cNvPr>
          <p:cNvSpPr>
            <a:spLocks noChangeAspect="1"/>
          </p:cNvSpPr>
          <p:nvPr/>
        </p:nvSpPr>
        <p:spPr>
          <a:xfrm>
            <a:off x="21277348" y="6669693"/>
            <a:ext cx="1440000" cy="1440000"/>
          </a:xfrm>
          <a:prstGeom prst="ellipse">
            <a:avLst/>
          </a:prstGeom>
          <a:blipFill dpi="0" rotWithShape="1">
            <a:blip r:embed="rId6"/>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3" name="Text 0">
            <a:extLst>
              <a:ext uri="{FF2B5EF4-FFF2-40B4-BE49-F238E27FC236}">
                <a16:creationId xmlns:a16="http://schemas.microsoft.com/office/drawing/2014/main" id="{501D106B-BCD9-F696-F8E0-3A6EE974C843}"/>
              </a:ext>
            </a:extLst>
          </p:cNvPr>
          <p:cNvSpPr/>
          <p:nvPr/>
        </p:nvSpPr>
        <p:spPr>
          <a:xfrm>
            <a:off x="2010404" y="1463781"/>
            <a:ext cx="15911836" cy="939800"/>
          </a:xfrm>
          <a:prstGeom prst="rect">
            <a:avLst/>
          </a:prstGeom>
          <a:noFill/>
          <a:ln/>
        </p:spPr>
        <p:txBody>
          <a:bodyPr wrap="none" lIns="0" tIns="0" rIns="0" bIns="0" rtlCol="0" anchor="t"/>
          <a:lstStyle/>
          <a:p>
            <a:pPr algn="l">
              <a:lnSpc>
                <a:spcPts val="7333"/>
              </a:lnSpc>
            </a:pPr>
            <a:r>
              <a:rPr lang="en-US" sz="5600" b="1"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Pipeline of wide range innovative medical devices</a:t>
            </a:r>
          </a:p>
        </p:txBody>
      </p:sp>
      <p:sp>
        <p:nvSpPr>
          <p:cNvPr id="4" name="TextBox 3">
            <a:extLst>
              <a:ext uri="{FF2B5EF4-FFF2-40B4-BE49-F238E27FC236}">
                <a16:creationId xmlns:a16="http://schemas.microsoft.com/office/drawing/2014/main" id="{63459CA0-5554-53B4-44DC-EE44252C635C}"/>
              </a:ext>
            </a:extLst>
          </p:cNvPr>
          <p:cNvSpPr txBox="1"/>
          <p:nvPr/>
        </p:nvSpPr>
        <p:spPr>
          <a:xfrm>
            <a:off x="-282483" y="3808524"/>
            <a:ext cx="6508928"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noProof="0" dirty="0">
                <a:solidFill>
                  <a:srgbClr val="003D69"/>
                </a:solidFill>
                <a:latin typeface="Helvetica Neue"/>
              </a:rPr>
              <a:t>epicardial </a:t>
            </a:r>
            <a:endParaRPr lang="en-AU" dirty="0">
              <a:solidFill>
                <a:srgbClr val="003D69"/>
              </a:solidFill>
            </a:endParaRPr>
          </a:p>
          <a:p>
            <a:r>
              <a:rPr lang="en-AU" noProof="0" dirty="0">
                <a:solidFill>
                  <a:srgbClr val="003D69"/>
                </a:solidFill>
                <a:latin typeface="Helvetica Neue"/>
              </a:rPr>
              <a:t>LAAO</a:t>
            </a:r>
            <a:r>
              <a:rPr lang="en-AU" dirty="0">
                <a:solidFill>
                  <a:srgbClr val="003D69"/>
                </a:solidFill>
                <a:latin typeface="Helvetica Neue"/>
              </a:rPr>
              <a:t> device</a:t>
            </a:r>
            <a:br>
              <a:rPr lang="en-AU" noProof="0" dirty="0"/>
            </a:br>
            <a:endParaRPr lang="en-AU" noProof="0">
              <a:solidFill>
                <a:srgbClr val="003D69"/>
              </a:solidFill>
            </a:endParaRPr>
          </a:p>
          <a:p>
            <a:endParaRPr lang="en-AU" noProof="0" dirty="0">
              <a:solidFill>
                <a:srgbClr val="003D69"/>
              </a:solidFill>
            </a:endParaRPr>
          </a:p>
        </p:txBody>
      </p:sp>
      <p:sp>
        <p:nvSpPr>
          <p:cNvPr id="5" name="TextBox 4">
            <a:extLst>
              <a:ext uri="{FF2B5EF4-FFF2-40B4-BE49-F238E27FC236}">
                <a16:creationId xmlns:a16="http://schemas.microsoft.com/office/drawing/2014/main" id="{373C0E7E-DB15-D1E0-5383-AA085957BF0F}"/>
              </a:ext>
            </a:extLst>
          </p:cNvPr>
          <p:cNvSpPr txBox="1"/>
          <p:nvPr/>
        </p:nvSpPr>
        <p:spPr>
          <a:xfrm>
            <a:off x="6911246" y="3808524"/>
            <a:ext cx="4518100" cy="1883016"/>
          </a:xfrm>
          <a:prstGeom prst="rect">
            <a:avLst/>
          </a:prstGeom>
        </p:spPr>
        <p:txBody>
          <a:bodyPr vert="horz" lIns="91440" tIns="45720" rIns="91440" bIns="45720" rtlCol="0">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noProof="0" dirty="0">
                <a:solidFill>
                  <a:srgbClr val="003D69"/>
                </a:solidFill>
              </a:rPr>
              <a:t>RF ablation catheter offering 3D mapping and cooling</a:t>
            </a:r>
          </a:p>
        </p:txBody>
      </p:sp>
      <p:sp>
        <p:nvSpPr>
          <p:cNvPr id="6" name="TextBox 5">
            <a:extLst>
              <a:ext uri="{FF2B5EF4-FFF2-40B4-BE49-F238E27FC236}">
                <a16:creationId xmlns:a16="http://schemas.microsoft.com/office/drawing/2014/main" id="{D3F561A5-29D8-6F70-F589-36342A97610C}"/>
              </a:ext>
            </a:extLst>
          </p:cNvPr>
          <p:cNvSpPr txBox="1"/>
          <p:nvPr/>
        </p:nvSpPr>
        <p:spPr>
          <a:xfrm>
            <a:off x="12510248" y="3778782"/>
            <a:ext cx="5198275" cy="1545859"/>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dirty="0">
                <a:solidFill>
                  <a:srgbClr val="003D69"/>
                </a:solidFill>
                <a:latin typeface="Helvetica Neue"/>
              </a:rPr>
              <a:t>quick &amp; powerful</a:t>
            </a:r>
            <a:br>
              <a:rPr lang="en-AU" noProof="0" dirty="0"/>
            </a:br>
            <a:r>
              <a:rPr lang="en-AU" dirty="0">
                <a:solidFill>
                  <a:srgbClr val="003D69"/>
                </a:solidFill>
                <a:latin typeface="Helvetica Neue"/>
              </a:rPr>
              <a:t>epi- &amp; endocardial</a:t>
            </a:r>
            <a:br>
              <a:rPr lang="en-AU" dirty="0"/>
            </a:br>
            <a:r>
              <a:rPr lang="en-AU" dirty="0">
                <a:solidFill>
                  <a:srgbClr val="003D69"/>
                </a:solidFill>
                <a:latin typeface="Helvetica Neue"/>
              </a:rPr>
              <a:t>cryoablation</a:t>
            </a:r>
            <a:endParaRPr lang="en-AU" noProof="0" dirty="0">
              <a:solidFill>
                <a:srgbClr val="003D69"/>
              </a:solidFill>
              <a:latin typeface="Helvetica Neue"/>
            </a:endParaRPr>
          </a:p>
        </p:txBody>
      </p:sp>
      <p:sp>
        <p:nvSpPr>
          <p:cNvPr id="12" name="TextBox 11">
            <a:extLst>
              <a:ext uri="{FF2B5EF4-FFF2-40B4-BE49-F238E27FC236}">
                <a16:creationId xmlns:a16="http://schemas.microsoft.com/office/drawing/2014/main" id="{31A0F4EA-427D-60E1-936F-1EE940314C97}"/>
              </a:ext>
            </a:extLst>
          </p:cNvPr>
          <p:cNvSpPr txBox="1"/>
          <p:nvPr/>
        </p:nvSpPr>
        <p:spPr>
          <a:xfrm>
            <a:off x="17472756" y="3778782"/>
            <a:ext cx="5819575" cy="1460411"/>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noProof="0" dirty="0">
                <a:solidFill>
                  <a:srgbClr val="003D69"/>
                </a:solidFill>
                <a:latin typeface="Helvetica Neue"/>
              </a:rPr>
              <a:t>prevention of</a:t>
            </a:r>
            <a:br>
              <a:rPr lang="en-AU" noProof="0" dirty="0"/>
            </a:br>
            <a:r>
              <a:rPr lang="en-AU" noProof="0" dirty="0">
                <a:solidFill>
                  <a:srgbClr val="003D69"/>
                </a:solidFill>
                <a:latin typeface="Helvetica Neue"/>
              </a:rPr>
              <a:t>hematoma</a:t>
            </a:r>
            <a:r>
              <a:rPr lang="en-AU" dirty="0">
                <a:solidFill>
                  <a:srgbClr val="003D69"/>
                </a:solidFill>
                <a:latin typeface="Helvetica Neue"/>
              </a:rPr>
              <a:t> </a:t>
            </a:r>
            <a:r>
              <a:rPr lang="en-AU" noProof="0" dirty="0">
                <a:solidFill>
                  <a:srgbClr val="003D69"/>
                </a:solidFill>
                <a:latin typeface="Helvetica Neue"/>
              </a:rPr>
              <a:t>after</a:t>
            </a:r>
            <a:br>
              <a:rPr lang="en-AU" noProof="0" dirty="0"/>
            </a:br>
            <a:r>
              <a:rPr lang="en-AU" noProof="0" dirty="0">
                <a:solidFill>
                  <a:srgbClr val="003D69"/>
                </a:solidFill>
                <a:latin typeface="Helvetica Neue"/>
              </a:rPr>
              <a:t>CIED </a:t>
            </a:r>
            <a:r>
              <a:rPr lang="en-AU" dirty="0">
                <a:solidFill>
                  <a:srgbClr val="003D69"/>
                </a:solidFill>
                <a:latin typeface="Helvetica Neue"/>
              </a:rPr>
              <a:t>implants</a:t>
            </a:r>
            <a:r>
              <a:rPr lang="en-AU" noProof="0" dirty="0">
                <a:solidFill>
                  <a:srgbClr val="003D69"/>
                </a:solidFill>
                <a:latin typeface="Helvetica Neue"/>
              </a:rPr>
              <a:t> </a:t>
            </a:r>
          </a:p>
        </p:txBody>
      </p:sp>
      <p:sp>
        <p:nvSpPr>
          <p:cNvPr id="13" name="TextBox 12">
            <a:extLst>
              <a:ext uri="{FF2B5EF4-FFF2-40B4-BE49-F238E27FC236}">
                <a16:creationId xmlns:a16="http://schemas.microsoft.com/office/drawing/2014/main" id="{901A72C8-32A8-437C-674A-7CF21F122E51}"/>
              </a:ext>
            </a:extLst>
          </p:cNvPr>
          <p:cNvSpPr txBox="1"/>
          <p:nvPr/>
        </p:nvSpPr>
        <p:spPr>
          <a:xfrm>
            <a:off x="775267" y="8799682"/>
            <a:ext cx="4422997"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b="1" noProof="0" dirty="0">
                <a:solidFill>
                  <a:srgbClr val="003D69"/>
                </a:solidFill>
              </a:rPr>
              <a:t>PROTOTYPING</a:t>
            </a:r>
          </a:p>
          <a:p>
            <a:r>
              <a:rPr lang="en-AU" dirty="0">
                <a:solidFill>
                  <a:srgbClr val="003D69"/>
                </a:solidFill>
                <a:latin typeface="Helvetica Neue"/>
              </a:rPr>
              <a:t>R&amp;D</a:t>
            </a:r>
            <a:endParaRPr lang="en-AU" noProof="0" dirty="0">
              <a:solidFill>
                <a:srgbClr val="003D69"/>
              </a:solidFill>
            </a:endParaRPr>
          </a:p>
        </p:txBody>
      </p:sp>
      <p:sp>
        <p:nvSpPr>
          <p:cNvPr id="14" name="TextBox 13">
            <a:extLst>
              <a:ext uri="{FF2B5EF4-FFF2-40B4-BE49-F238E27FC236}">
                <a16:creationId xmlns:a16="http://schemas.microsoft.com/office/drawing/2014/main" id="{22EFFA6E-2173-9F18-242E-D8E4B99C1BB2}"/>
              </a:ext>
            </a:extLst>
          </p:cNvPr>
          <p:cNvSpPr txBox="1"/>
          <p:nvPr/>
        </p:nvSpPr>
        <p:spPr>
          <a:xfrm>
            <a:off x="5830344" y="8799682"/>
            <a:ext cx="3627120" cy="1883016"/>
          </a:xfrm>
          <a:prstGeom prst="rect">
            <a:avLst/>
          </a:prstGeom>
        </p:spPr>
        <p:txBody>
          <a:bodyPr vert="horz" lIns="91440" tIns="45720" rIns="91440" bIns="45720" rtlCol="0">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b="1" noProof="0" dirty="0">
                <a:solidFill>
                  <a:srgbClr val="003D69"/>
                </a:solidFill>
              </a:rPr>
              <a:t>PRECLINICAL</a:t>
            </a:r>
            <a:br>
              <a:rPr lang="en-AU" b="1" noProof="0" dirty="0">
                <a:solidFill>
                  <a:srgbClr val="003D69"/>
                </a:solidFill>
              </a:rPr>
            </a:br>
            <a:r>
              <a:rPr lang="en-AU" b="1" noProof="0" dirty="0">
                <a:solidFill>
                  <a:srgbClr val="003D69"/>
                </a:solidFill>
              </a:rPr>
              <a:t>TESTING</a:t>
            </a:r>
          </a:p>
        </p:txBody>
      </p:sp>
      <p:sp>
        <p:nvSpPr>
          <p:cNvPr id="15" name="TextBox 14">
            <a:extLst>
              <a:ext uri="{FF2B5EF4-FFF2-40B4-BE49-F238E27FC236}">
                <a16:creationId xmlns:a16="http://schemas.microsoft.com/office/drawing/2014/main" id="{98CE353A-513C-3DF0-1F3B-6D69CC4F86AD}"/>
              </a:ext>
            </a:extLst>
          </p:cNvPr>
          <p:cNvSpPr txBox="1"/>
          <p:nvPr/>
        </p:nvSpPr>
        <p:spPr>
          <a:xfrm>
            <a:off x="12151951" y="8799682"/>
            <a:ext cx="5556571"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b="1" dirty="0">
                <a:solidFill>
                  <a:srgbClr val="003D69"/>
                </a:solidFill>
                <a:latin typeface="Helvetica Neue"/>
              </a:rPr>
              <a:t>CERTIFICATION</a:t>
            </a:r>
            <a:endParaRPr lang="en-AU" b="1" noProof="0" dirty="0">
              <a:solidFill>
                <a:srgbClr val="003D69"/>
              </a:solidFill>
            </a:endParaRPr>
          </a:p>
          <a:p>
            <a:r>
              <a:rPr lang="en-AU" dirty="0">
                <a:solidFill>
                  <a:srgbClr val="003D69"/>
                </a:solidFill>
                <a:latin typeface="Helvetica Neue"/>
              </a:rPr>
              <a:t>Market</a:t>
            </a:r>
            <a:r>
              <a:rPr lang="en-AU" noProof="0" dirty="0">
                <a:solidFill>
                  <a:srgbClr val="003D69"/>
                </a:solidFill>
                <a:latin typeface="Helvetica Neue"/>
              </a:rPr>
              <a:t> entry</a:t>
            </a:r>
          </a:p>
        </p:txBody>
      </p:sp>
      <p:sp>
        <p:nvSpPr>
          <p:cNvPr id="16" name="TextBox 15">
            <a:extLst>
              <a:ext uri="{FF2B5EF4-FFF2-40B4-BE49-F238E27FC236}">
                <a16:creationId xmlns:a16="http://schemas.microsoft.com/office/drawing/2014/main" id="{B89A0DC1-429A-878C-FA2D-3C491E9BE392}"/>
              </a:ext>
            </a:extLst>
          </p:cNvPr>
          <p:cNvSpPr txBox="1"/>
          <p:nvPr/>
        </p:nvSpPr>
        <p:spPr>
          <a:xfrm>
            <a:off x="19303107" y="8802802"/>
            <a:ext cx="4288274" cy="1883016"/>
          </a:xfrm>
          <a:prstGeom prst="rect">
            <a:avLst/>
          </a:prstGeom>
        </p:spPr>
        <p:txBody>
          <a:bodyPr vert="horz" lIns="91440" tIns="45720" rIns="91440" bIns="45720" rtlCol="0" anchor="t">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b="1" dirty="0">
                <a:solidFill>
                  <a:srgbClr val="003D69"/>
                </a:solidFill>
                <a:latin typeface="Helvetica Neue"/>
              </a:rPr>
              <a:t>MARKET</a:t>
            </a:r>
            <a:endParaRPr lang="en-US" dirty="0"/>
          </a:p>
          <a:p>
            <a:r>
              <a:rPr lang="en-AU" dirty="0">
                <a:solidFill>
                  <a:srgbClr val="003D69"/>
                </a:solidFill>
                <a:latin typeface="Helvetica Neue"/>
              </a:rPr>
              <a:t>Licencing</a:t>
            </a:r>
            <a:r>
              <a:rPr lang="en-AU" noProof="0" dirty="0">
                <a:solidFill>
                  <a:srgbClr val="003D69"/>
                </a:solidFill>
                <a:latin typeface="Helvetica Neue"/>
              </a:rPr>
              <a:t> </a:t>
            </a:r>
            <a:r>
              <a:rPr lang="en-AU" dirty="0">
                <a:solidFill>
                  <a:srgbClr val="003D69"/>
                </a:solidFill>
                <a:latin typeface="Helvetica Neue"/>
              </a:rPr>
              <a:t>/ Selling</a:t>
            </a:r>
            <a:br>
              <a:rPr lang="en-AU" dirty="0"/>
            </a:br>
            <a:r>
              <a:rPr lang="en-AU" noProof="0" dirty="0">
                <a:solidFill>
                  <a:srgbClr val="003D69"/>
                </a:solidFill>
                <a:latin typeface="Helvetica Neue"/>
              </a:rPr>
              <a:t>/ </a:t>
            </a:r>
            <a:r>
              <a:rPr lang="en-AU" dirty="0">
                <a:solidFill>
                  <a:srgbClr val="003D69"/>
                </a:solidFill>
                <a:latin typeface="Helvetica Neue"/>
              </a:rPr>
              <a:t>Partnership</a:t>
            </a:r>
            <a:endParaRPr lang="en-AU" noProof="0" dirty="0">
              <a:solidFill>
                <a:srgbClr val="003D69"/>
              </a:solidFill>
              <a:latin typeface="Helvetica Neue"/>
            </a:endParaRPr>
          </a:p>
        </p:txBody>
      </p:sp>
      <p:sp>
        <p:nvSpPr>
          <p:cNvPr id="19" name="TextBox 18">
            <a:extLst>
              <a:ext uri="{FF2B5EF4-FFF2-40B4-BE49-F238E27FC236}">
                <a16:creationId xmlns:a16="http://schemas.microsoft.com/office/drawing/2014/main" id="{F1B86B33-F2F9-9E04-52CC-5B506E59B4BF}"/>
              </a:ext>
            </a:extLst>
          </p:cNvPr>
          <p:cNvSpPr txBox="1"/>
          <p:nvPr/>
        </p:nvSpPr>
        <p:spPr>
          <a:xfrm>
            <a:off x="6004351" y="10914394"/>
            <a:ext cx="184731" cy="461665"/>
          </a:xfrm>
          <a:prstGeom prst="rect">
            <a:avLst/>
          </a:prstGeom>
          <a:noFill/>
        </p:spPr>
        <p:txBody>
          <a:bodyPr wrap="none" rtlCol="0">
            <a:spAutoFit/>
          </a:bodyPr>
          <a:lstStyle/>
          <a:p>
            <a:endParaRPr lang="pl-PL"/>
          </a:p>
        </p:txBody>
      </p:sp>
      <p:sp>
        <p:nvSpPr>
          <p:cNvPr id="24" name="TextBox 23">
            <a:extLst>
              <a:ext uri="{FF2B5EF4-FFF2-40B4-BE49-F238E27FC236}">
                <a16:creationId xmlns:a16="http://schemas.microsoft.com/office/drawing/2014/main" id="{0D46B2DB-5D5A-028B-99F6-EC1336A6A957}"/>
              </a:ext>
            </a:extLst>
          </p:cNvPr>
          <p:cNvSpPr txBox="1"/>
          <p:nvPr/>
        </p:nvSpPr>
        <p:spPr>
          <a:xfrm>
            <a:off x="9074847" y="8825649"/>
            <a:ext cx="3627121" cy="1883016"/>
          </a:xfrm>
          <a:prstGeom prst="rect">
            <a:avLst/>
          </a:prstGeom>
        </p:spPr>
        <p:txBody>
          <a:bodyPr vert="horz" lIns="91440" tIns="45720" rIns="91440" bIns="45720" rtlCol="0">
            <a:noAutofit/>
          </a:bodyPr>
          <a:ls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eaLnBrk="1">
              <a:lnSpc>
                <a:spcPct val="110000"/>
              </a:lnSpc>
              <a:buFont typeface="Arial" panose="020B0604020202020204" pitchFamily="34" charset="0"/>
              <a:defRPr sz="3600" kern="120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eaLnBrk="1" hangingPunct="1">
              <a:lnSpc>
                <a:spcPct val="90000"/>
              </a:lnSpc>
              <a:spcBef>
                <a:spcPts val="500"/>
              </a:spcBef>
              <a:buFont typeface="Arial" panose="020B0604020202020204" pitchFamily="34" charset="0"/>
              <a:buChar char="•"/>
              <a:defRPr kern="1200">
                <a:solidFill>
                  <a:schemeClr val="tx1"/>
                </a:solidFill>
              </a:defRPr>
            </a:lvl2pPr>
            <a:lvl3pPr marL="1143000" indent="-228600" algn="l" defTabSz="914400" eaLnBrk="1" hangingPunct="1">
              <a:lnSpc>
                <a:spcPct val="90000"/>
              </a:lnSpc>
              <a:spcBef>
                <a:spcPts val="500"/>
              </a:spcBef>
              <a:buFont typeface="Arial" panose="020B0604020202020204" pitchFamily="34" charset="0"/>
              <a:buChar char="•"/>
              <a:defRPr sz="2000" kern="1200">
                <a:solidFill>
                  <a:schemeClr val="tx1"/>
                </a:solidFill>
              </a:defRPr>
            </a:lvl3pPr>
            <a:lvl4pPr marL="1600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4pPr>
            <a:lvl5pPr marL="20574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5pPr>
            <a:lvl6pPr marL="25146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6pPr>
            <a:lvl7pPr marL="29718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7pPr>
            <a:lvl8pPr marL="34290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8pPr>
            <a:lvl9pPr marL="3886200" indent="-228600" algn="l" defTabSz="914400" eaLnBrk="1" hangingPunct="1">
              <a:lnSpc>
                <a:spcPct val="90000"/>
              </a:lnSpc>
              <a:spcBef>
                <a:spcPts val="500"/>
              </a:spcBef>
              <a:buFont typeface="Arial" panose="020B0604020202020204" pitchFamily="34" charset="0"/>
              <a:buChar char="•"/>
              <a:defRPr sz="1800" kern="1200">
                <a:solidFill>
                  <a:schemeClr val="tx1"/>
                </a:solidFill>
              </a:defRPr>
            </a:lvl9pPr>
          </a:lstStyle>
          <a:p>
            <a:r>
              <a:rPr lang="en-AU" b="1" noProof="0" dirty="0">
                <a:solidFill>
                  <a:srgbClr val="003D69"/>
                </a:solidFill>
              </a:rPr>
              <a:t>CLINICAL</a:t>
            </a:r>
            <a:r>
              <a:rPr lang="en-AU" b="1" dirty="0">
                <a:solidFill>
                  <a:srgbClr val="003D69"/>
                </a:solidFill>
              </a:rPr>
              <a:t> </a:t>
            </a:r>
            <a:r>
              <a:rPr lang="en-AU" b="1" noProof="0" dirty="0">
                <a:solidFill>
                  <a:srgbClr val="003D69"/>
                </a:solidFill>
              </a:rPr>
              <a:t>TRIALS</a:t>
            </a:r>
          </a:p>
        </p:txBody>
      </p:sp>
      <p:sp>
        <p:nvSpPr>
          <p:cNvPr id="27" name="Arc 26">
            <a:extLst>
              <a:ext uri="{FF2B5EF4-FFF2-40B4-BE49-F238E27FC236}">
                <a16:creationId xmlns:a16="http://schemas.microsoft.com/office/drawing/2014/main" id="{3139607A-D9E6-4936-05DE-ED643CC10D9B}"/>
              </a:ext>
            </a:extLst>
          </p:cNvPr>
          <p:cNvSpPr/>
          <p:nvPr/>
        </p:nvSpPr>
        <p:spPr>
          <a:xfrm rot="14635385">
            <a:off x="13093414" y="3030591"/>
            <a:ext cx="4062609" cy="4818326"/>
          </a:xfrm>
          <a:prstGeom prst="arc">
            <a:avLst>
              <a:gd name="adj1" fmla="val 16708489"/>
              <a:gd name="adj2" fmla="val 967741"/>
            </a:avLst>
          </a:prstGeom>
          <a:ln w="50800">
            <a:solidFill>
              <a:srgbClr val="0E3D69"/>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 name="Arc 1">
            <a:extLst>
              <a:ext uri="{FF2B5EF4-FFF2-40B4-BE49-F238E27FC236}">
                <a16:creationId xmlns:a16="http://schemas.microsoft.com/office/drawing/2014/main" id="{580B3081-5DDA-1C5B-0683-608307F8F582}"/>
              </a:ext>
            </a:extLst>
          </p:cNvPr>
          <p:cNvSpPr/>
          <p:nvPr/>
        </p:nvSpPr>
        <p:spPr>
          <a:xfrm rot="14635385">
            <a:off x="7774728" y="5384018"/>
            <a:ext cx="2058446" cy="1394546"/>
          </a:xfrm>
          <a:prstGeom prst="arc">
            <a:avLst>
              <a:gd name="adj1" fmla="val 16708489"/>
              <a:gd name="adj2" fmla="val 967741"/>
            </a:avLst>
          </a:prstGeom>
          <a:ln w="50800">
            <a:solidFill>
              <a:srgbClr val="0E3D69"/>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Tree>
    <p:extLst>
      <p:ext uri="{BB962C8B-B14F-4D97-AF65-F5344CB8AC3E}">
        <p14:creationId xmlns:p14="http://schemas.microsoft.com/office/powerpoint/2010/main" val="3110079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P BIOPTOM">
            <a:extLst>
              <a:ext uri="{FF2B5EF4-FFF2-40B4-BE49-F238E27FC236}">
                <a16:creationId xmlns:a16="http://schemas.microsoft.com/office/drawing/2014/main" id="{D899C92F-81F1-D2D4-2FFF-39D571212090}"/>
              </a:ext>
            </a:extLst>
          </p:cNvPr>
          <p:cNvSpPr/>
          <p:nvPr/>
        </p:nvSpPr>
        <p:spPr>
          <a:xfrm>
            <a:off x="4296404" y="4174442"/>
            <a:ext cx="6062909" cy="10156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algn="ctr">
              <a:defRPr sz="1000" spc="250">
                <a:solidFill>
                  <a:srgbClr val="444B54"/>
                </a:solidFill>
                <a:latin typeface="Open Sans ExtraBold"/>
                <a:ea typeface="Open Sans ExtraBold"/>
                <a:cs typeface="Open Sans ExtraBold"/>
                <a:sym typeface="Open Sans ExtraBold"/>
              </a:defRPr>
            </a:lvl1pPr>
          </a:lstStyle>
          <a:p>
            <a:r>
              <a:rPr lang="pl-PL" sz="6600" b="1"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PacePress</a:t>
            </a:r>
            <a:r>
              <a:rPr lang="pl-PL" sz="6600" b="1" baseline="30000" noProof="0" dirty="0">
                <a:solidFill>
                  <a:srgbClr val="00A5BA"/>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4" name="Tytuł 15">
            <a:extLst>
              <a:ext uri="{FF2B5EF4-FFF2-40B4-BE49-F238E27FC236}">
                <a16:creationId xmlns:a16="http://schemas.microsoft.com/office/drawing/2014/main" id="{0BAD9779-B7DC-767D-67F6-0FAAF002F4FE}"/>
              </a:ext>
            </a:extLst>
          </p:cNvPr>
          <p:cNvSpPr txBox="1">
            <a:spLocks/>
          </p:cNvSpPr>
          <p:nvPr/>
        </p:nvSpPr>
        <p:spPr>
          <a:xfrm>
            <a:off x="2010404" y="-41859"/>
            <a:ext cx="7987036" cy="95240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noProof="0" dirty="0">
                <a:solidFill>
                  <a:srgbClr val="00A5BA"/>
                </a:solidFill>
                <a:latin typeface="Helvetica" pitchFamily="2" charset="0"/>
              </a:rPr>
              <a:t>ADVANCED WOUND CARE</a:t>
            </a:r>
            <a:endParaRPr lang="pl-PL" sz="4000" b="1" baseline="30000" noProof="0" dirty="0">
              <a:solidFill>
                <a:srgbClr val="00A5BA"/>
              </a:solidFill>
              <a:latin typeface="Helvetica" pitchFamily="2" charset="0"/>
            </a:endParaRPr>
          </a:p>
        </p:txBody>
      </p:sp>
      <p:sp>
        <p:nvSpPr>
          <p:cNvPr id="3" name="Oval 2">
            <a:extLst>
              <a:ext uri="{FF2B5EF4-FFF2-40B4-BE49-F238E27FC236}">
                <a16:creationId xmlns:a16="http://schemas.microsoft.com/office/drawing/2014/main" id="{46A6BEB2-6641-9163-5105-E51B95032292}"/>
              </a:ext>
            </a:extLst>
          </p:cNvPr>
          <p:cNvSpPr/>
          <p:nvPr/>
        </p:nvSpPr>
        <p:spPr>
          <a:xfrm>
            <a:off x="4782030" y="5469505"/>
            <a:ext cx="5091656" cy="5091656"/>
          </a:xfrm>
          <a:prstGeom prst="ellipse">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pic>
        <p:nvPicPr>
          <p:cNvPr id="7" name="Picture 6" descr="A person holding a device&#10;&#10;AI-generated content may be incorrect.">
            <a:extLst>
              <a:ext uri="{FF2B5EF4-FFF2-40B4-BE49-F238E27FC236}">
                <a16:creationId xmlns:a16="http://schemas.microsoft.com/office/drawing/2014/main" id="{949AC954-3D8A-852B-ABCA-96992F99746E}"/>
              </a:ext>
            </a:extLst>
          </p:cNvPr>
          <p:cNvPicPr>
            <a:picLocks noChangeAspect="1"/>
          </p:cNvPicPr>
          <p:nvPr/>
        </p:nvPicPr>
        <p:blipFill>
          <a:blip r:embed="rId4">
            <a:alphaModFix amt="79000"/>
            <a:extLst>
              <a:ext uri="{BEBA8EAE-BF5A-486C-A8C5-ECC9F3942E4B}">
                <a14:imgProps xmlns:a14="http://schemas.microsoft.com/office/drawing/2010/main">
                  <a14:imgLayer r:embed="rId5">
                    <a14:imgEffect>
                      <a14:saturation sat="88000"/>
                    </a14:imgEffect>
                    <a14:imgEffect>
                      <a14:brightnessContrast bright="14000" contrast="36000"/>
                    </a14:imgEffect>
                  </a14:imgLayer>
                </a14:imgProps>
              </a:ext>
              <a:ext uri="{28A0092B-C50C-407E-A947-70E740481C1C}">
                <a14:useLocalDpi xmlns:a14="http://schemas.microsoft.com/office/drawing/2010/main" val="0"/>
              </a:ext>
            </a:extLst>
          </a:blip>
          <a:srcRect b="14585"/>
          <a:stretch>
            <a:fillRect/>
          </a:stretch>
        </p:blipFill>
        <p:spPr>
          <a:xfrm>
            <a:off x="14325600" y="1221245"/>
            <a:ext cx="9752236" cy="12494755"/>
          </a:xfrm>
          <a:prstGeom prst="rect">
            <a:avLst/>
          </a:prstGeom>
        </p:spPr>
      </p:pic>
    </p:spTree>
    <p:extLst>
      <p:ext uri="{BB962C8B-B14F-4D97-AF65-F5344CB8AC3E}">
        <p14:creationId xmlns:p14="http://schemas.microsoft.com/office/powerpoint/2010/main" val="277692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8" name="TextBox 7">
            <a:extLst>
              <a:ext uri="{FF2B5EF4-FFF2-40B4-BE49-F238E27FC236}">
                <a16:creationId xmlns:a16="http://schemas.microsoft.com/office/drawing/2014/main" id="{56E67C38-BD31-B039-3437-D755CBE1FD66}"/>
              </a:ext>
            </a:extLst>
          </p:cNvPr>
          <p:cNvSpPr txBox="1"/>
          <p:nvPr/>
        </p:nvSpPr>
        <p:spPr>
          <a:xfrm>
            <a:off x="2010404" y="1563576"/>
            <a:ext cx="20930277" cy="2123658"/>
          </a:xfrm>
          <a:prstGeom prst="rect">
            <a:avLst/>
          </a:prstGeom>
          <a:noFill/>
        </p:spPr>
        <p:txBody>
          <a:bodyPr wrap="square" rtlCol="0">
            <a:spAutoFit/>
          </a:bodyPr>
          <a:lstStyle/>
          <a:p>
            <a:pPr algn="l"/>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Safer and faster recovery </a:t>
            </a:r>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after implantations</a:t>
            </a:r>
            <a:b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br>
            <a:r>
              <a:rPr lang="en-AU" sz="4400" b="1"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of Cardiac </a:t>
            </a:r>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Implantable Electronic Devices</a:t>
            </a:r>
          </a:p>
          <a:p>
            <a:pPr algn="l"/>
            <a:endPar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9BD44C71-E2FB-EAF3-313F-B40D9931DE06}"/>
              </a:ext>
            </a:extLst>
          </p:cNvPr>
          <p:cNvSpPr txBox="1"/>
          <p:nvPr/>
        </p:nvSpPr>
        <p:spPr>
          <a:xfrm>
            <a:off x="2010404" y="4081939"/>
            <a:ext cx="10796349" cy="2894254"/>
          </a:xfrm>
          <a:prstGeom prst="rect">
            <a:avLst/>
          </a:prstGeom>
          <a:noFill/>
        </p:spPr>
        <p:txBody>
          <a:bodyPr wrap="square" lIns="91440" tIns="45720" rIns="91440" bIns="45720" anchor="t">
            <a:spAutoFit/>
          </a:bodyPr>
          <a:lstStyle/>
          <a:p>
            <a:pPr algn="l">
              <a:lnSpc>
                <a:spcPct val="130000"/>
              </a:lnSpc>
            </a:pPr>
            <a:r>
              <a:rPr lang="en-AU" sz="3600" dirty="0">
                <a:solidFill>
                  <a:srgbClr val="003D69"/>
                </a:solidFill>
                <a:latin typeface="Helvetica Neue"/>
                <a:ea typeface="Helvetica Neue" panose="02000503000000020004" pitchFamily="2" charset="0"/>
                <a:cs typeface="Helvetica Neue" panose="02000503000000020004" pitchFamily="2" charset="0"/>
              </a:rPr>
              <a:t>PacePress is </a:t>
            </a:r>
            <a:r>
              <a:rPr lang="en-AU" sz="3600" noProof="0" dirty="0">
                <a:solidFill>
                  <a:srgbClr val="003D69"/>
                </a:solidFill>
                <a:latin typeface="Helvetica Neue"/>
                <a:ea typeface="Helvetica Neue" panose="02000503000000020004" pitchFamily="2" charset="0"/>
                <a:cs typeface="Helvetica Neue" panose="02000503000000020004" pitchFamily="2" charset="0"/>
              </a:rPr>
              <a:t>pneumatic therapeutic medical device</a:t>
            </a:r>
            <a:br>
              <a:rPr lang="en-AU" sz="3600" noProof="0" dirty="0">
                <a:solidFill>
                  <a:srgbClr val="003D69"/>
                </a:solidFill>
                <a:latin typeface="Helvetica Neue"/>
                <a:ea typeface="Helvetica Neue" panose="02000503000000020004" pitchFamily="2" charset="0"/>
                <a:cs typeface="Helvetica Neue" panose="02000503000000020004" pitchFamily="2" charset="0"/>
              </a:rPr>
            </a:br>
            <a:r>
              <a:rPr lang="en-AU" sz="3600" noProof="0" dirty="0">
                <a:solidFill>
                  <a:srgbClr val="003D69"/>
                </a:solidFill>
                <a:latin typeface="Helvetica Neue"/>
                <a:ea typeface="Helvetica Neue" panose="02000503000000020004" pitchFamily="2" charset="0"/>
                <a:cs typeface="Helvetica Neue" panose="02000503000000020004" pitchFamily="2" charset="0"/>
              </a:rPr>
              <a:t>designed to minimize the risk of complications</a:t>
            </a:r>
            <a:br>
              <a:rPr lang="en-AU" sz="3600" noProof="0" dirty="0">
                <a:solidFill>
                  <a:srgbClr val="003D69"/>
                </a:solidFill>
                <a:latin typeface="Helvetica Neue"/>
                <a:ea typeface="Helvetica Neue" panose="02000503000000020004" pitchFamily="2" charset="0"/>
                <a:cs typeface="Helvetica Neue" panose="02000503000000020004" pitchFamily="2" charset="0"/>
              </a:rPr>
            </a:br>
            <a:r>
              <a:rPr lang="en-AU" sz="3600" noProof="0" dirty="0">
                <a:solidFill>
                  <a:srgbClr val="003D69"/>
                </a:solidFill>
                <a:latin typeface="Helvetica Neue"/>
                <a:ea typeface="Helvetica Neue" panose="02000503000000020004" pitchFamily="2" charset="0"/>
                <a:cs typeface="Helvetica Neue" panose="02000503000000020004" pitchFamily="2" charset="0"/>
              </a:rPr>
              <a:t>after </a:t>
            </a:r>
            <a:r>
              <a:rPr lang="en-AU" sz="3600" dirty="0">
                <a:solidFill>
                  <a:srgbClr val="003D69"/>
                </a:solidFill>
                <a:latin typeface="Helvetica Neue"/>
                <a:ea typeface="Helvetica Neue" panose="02000503000000020004" pitchFamily="2" charset="0"/>
                <a:cs typeface="Helvetica Neue" panose="02000503000000020004" pitchFamily="2" charset="0"/>
              </a:rPr>
              <a:t>CIED implantations, </a:t>
            </a:r>
            <a:r>
              <a:rPr lang="en-AU" sz="3600" noProof="0" dirty="0">
                <a:solidFill>
                  <a:srgbClr val="003D69"/>
                </a:solidFill>
                <a:latin typeface="Helvetica Neue"/>
                <a:ea typeface="Helvetica Neue" panose="02000503000000020004" pitchFamily="2" charset="0"/>
                <a:cs typeface="Helvetica Neue" panose="02000503000000020004" pitchFamily="2" charset="0"/>
              </a:rPr>
              <a:t>while ensuring patient comfort, mobility</a:t>
            </a:r>
            <a:r>
              <a:rPr lang="en-AU" sz="3600" dirty="0">
                <a:solidFill>
                  <a:srgbClr val="003D69"/>
                </a:solidFill>
                <a:latin typeface="Helvetica Neue"/>
                <a:ea typeface="Helvetica Neue" panose="02000503000000020004" pitchFamily="2" charset="0"/>
                <a:cs typeface="Helvetica Neue" panose="02000503000000020004" pitchFamily="2" charset="0"/>
              </a:rPr>
              <a:t> and recovery.</a:t>
            </a:r>
            <a:endParaRPr lang="en-AU" sz="3600" i="1" noProof="0" dirty="0">
              <a:solidFill>
                <a:srgbClr val="003D69"/>
              </a:solidFill>
              <a:latin typeface="Helvetica Neue"/>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a16="http://schemas.microsoft.com/office/drawing/2014/main" id="{BCBDCAB3-1DF4-707F-B0B9-A127A6801B77}"/>
              </a:ext>
            </a:extLst>
          </p:cNvPr>
          <p:cNvSpPr/>
          <p:nvPr/>
        </p:nvSpPr>
        <p:spPr>
          <a:xfrm>
            <a:off x="14112240" y="1563576"/>
            <a:ext cx="9232904" cy="8499311"/>
          </a:xfrm>
          <a:prstGeom prst="roundRect">
            <a:avLst>
              <a:gd name="adj" fmla="val 10611"/>
            </a:avLst>
          </a:prstGeom>
          <a:blipFill dpi="0" rotWithShape="1">
            <a:blip r:embed="rId3"/>
            <a:srcRect/>
            <a:stretch>
              <a:fillRect t="-2000" r="-2000" b="-2000"/>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5">
            <a:extLst>
              <a:ext uri="{FF2B5EF4-FFF2-40B4-BE49-F238E27FC236}">
                <a16:creationId xmlns:a16="http://schemas.microsoft.com/office/drawing/2014/main" id="{46EFA6C0-3899-D02C-27AD-CF875D0F2FD2}"/>
              </a:ext>
            </a:extLst>
          </p:cNvPr>
          <p:cNvSpPr txBox="1">
            <a:spLocks/>
          </p:cNvSpPr>
          <p:nvPr/>
        </p:nvSpPr>
        <p:spPr>
          <a:xfrm>
            <a:off x="2010405" y="23455"/>
            <a:ext cx="5143500"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PACEPRESS</a:t>
            </a:r>
            <a:r>
              <a:rPr lang="pl-PL" sz="4000" b="1" spc="300" baseline="30000" noProof="0" dirty="0">
                <a:solidFill>
                  <a:srgbClr val="00A5BA"/>
                </a:solidFill>
                <a:latin typeface="Helvetica" pitchFamily="2" charset="0"/>
              </a:rPr>
              <a:t>®</a:t>
            </a:r>
          </a:p>
        </p:txBody>
      </p:sp>
      <p:sp>
        <p:nvSpPr>
          <p:cNvPr id="5" name="TextBox 4">
            <a:extLst>
              <a:ext uri="{FF2B5EF4-FFF2-40B4-BE49-F238E27FC236}">
                <a16:creationId xmlns:a16="http://schemas.microsoft.com/office/drawing/2014/main" id="{EF86863B-2555-E129-8A17-931613370C16}"/>
              </a:ext>
            </a:extLst>
          </p:cNvPr>
          <p:cNvSpPr txBox="1"/>
          <p:nvPr/>
        </p:nvSpPr>
        <p:spPr>
          <a:xfrm>
            <a:off x="2010404" y="8186934"/>
            <a:ext cx="12101836" cy="36145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30000"/>
              </a:lnSpc>
              <a:buSzPct val="100000"/>
              <a:defRPr sz="1400">
                <a:solidFill>
                  <a:srgbClr val="444B54"/>
                </a:solidFill>
              </a:defRPr>
            </a:pP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Key features</a:t>
            </a:r>
          </a:p>
          <a:p>
            <a:pPr marL="609608" indent="-609608" algn="l">
              <a:lnSpc>
                <a:spcPct val="130000"/>
              </a:lnSpc>
              <a:buSzPct val="100000"/>
              <a:buFontTx/>
              <a:buChar char="•"/>
              <a:defRPr sz="1400">
                <a:solidFill>
                  <a:srgbClr val="444B54"/>
                </a:solidFill>
              </a:defRPr>
            </a:pPr>
            <a:r>
              <a:rPr lang="en-AU" sz="3600"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Reduces the risk of complications:</a:t>
            </a:r>
            <a:br>
              <a:rPr lang="en-AU" sz="3600"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br>
            <a:r>
              <a:rPr lang="en-AU" sz="3600"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infection and hematomas</a:t>
            </a:r>
          </a:p>
          <a:p>
            <a:pPr marL="609608" indent="-609608" algn="l">
              <a:lnSpc>
                <a:spcPct val="130000"/>
              </a:lnSpc>
              <a:buSzPct val="100000"/>
              <a:buFontTx/>
              <a:buChar char="•"/>
              <a:defRPr sz="1400">
                <a:solidFill>
                  <a:srgbClr val="444B54"/>
                </a:solidFill>
              </a:defRPr>
            </a:pPr>
            <a:r>
              <a:rPr lang="en-AU" sz="3600"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Shortens hospitalization</a:t>
            </a:r>
          </a:p>
          <a:p>
            <a:pPr marL="609608" indent="-609608" algn="l">
              <a:lnSpc>
                <a:spcPct val="130000"/>
              </a:lnSpc>
              <a:buSzPct val="100000"/>
              <a:buFontTx/>
              <a:buChar char="•"/>
              <a:defRPr sz="1400">
                <a:solidFill>
                  <a:srgbClr val="444B54"/>
                </a:solidFill>
              </a:defRPr>
            </a:pPr>
            <a:r>
              <a:rPr lang="en-AU" sz="3600"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Increases patient control and safety</a:t>
            </a:r>
          </a:p>
        </p:txBody>
      </p:sp>
      <p:pic>
        <p:nvPicPr>
          <p:cNvPr id="7" name="Picture 6" descr="A black and white logo&#10;&#10;AI-generated content may be incorrect.">
            <a:extLst>
              <a:ext uri="{FF2B5EF4-FFF2-40B4-BE49-F238E27FC236}">
                <a16:creationId xmlns:a16="http://schemas.microsoft.com/office/drawing/2014/main" id="{02118FBC-3FD4-93DD-DAFD-1A98B12A1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1337" y="10191702"/>
            <a:ext cx="8410936" cy="3219497"/>
          </a:xfrm>
          <a:prstGeom prst="rect">
            <a:avLst/>
          </a:prstGeom>
        </p:spPr>
      </p:pic>
    </p:spTree>
    <p:extLst>
      <p:ext uri="{BB962C8B-B14F-4D97-AF65-F5344CB8AC3E}">
        <p14:creationId xmlns:p14="http://schemas.microsoft.com/office/powerpoint/2010/main" val="8050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9D06E8A6-E1D8-D922-1976-8A6874739FD9}"/>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E04751B6-9AE0-9012-B90A-9BF9D792B308}"/>
              </a:ext>
            </a:extLst>
          </p:cNvPr>
          <p:cNvSpPr/>
          <p:nvPr/>
        </p:nvSpPr>
        <p:spPr>
          <a:xfrm>
            <a:off x="16663140" y="1563576"/>
            <a:ext cx="7202738" cy="5641000"/>
          </a:xfrm>
          <a:prstGeom prst="roundRect">
            <a:avLst>
              <a:gd name="adj" fmla="val 20727"/>
            </a:avLst>
          </a:prstGeom>
          <a:blipFill>
            <a:blip r:embed="rId3"/>
            <a:stretch>
              <a:fillRect/>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5">
            <a:extLst>
              <a:ext uri="{FF2B5EF4-FFF2-40B4-BE49-F238E27FC236}">
                <a16:creationId xmlns:a16="http://schemas.microsoft.com/office/drawing/2014/main" id="{0E753553-8A79-6B97-C623-336158771848}"/>
              </a:ext>
            </a:extLst>
          </p:cNvPr>
          <p:cNvSpPr txBox="1">
            <a:spLocks/>
          </p:cNvSpPr>
          <p:nvPr/>
        </p:nvSpPr>
        <p:spPr>
          <a:xfrm>
            <a:off x="2010404" y="23455"/>
            <a:ext cx="12772396" cy="83742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spc="300" noProof="0" dirty="0">
                <a:solidFill>
                  <a:srgbClr val="00A5BA"/>
                </a:solidFill>
                <a:latin typeface="Helvetica" pitchFamily="2" charset="0"/>
              </a:rPr>
              <a:t>CIED POSTOPERATIVE COMPLICATIONS</a:t>
            </a:r>
          </a:p>
        </p:txBody>
      </p:sp>
      <p:sp>
        <p:nvSpPr>
          <p:cNvPr id="3" name="pole tekstowe 15">
            <a:extLst>
              <a:ext uri="{FF2B5EF4-FFF2-40B4-BE49-F238E27FC236}">
                <a16:creationId xmlns:a16="http://schemas.microsoft.com/office/drawing/2014/main" id="{4BA9E87A-5313-5FA7-2789-FAB12BF3DD2E}"/>
              </a:ext>
            </a:extLst>
          </p:cNvPr>
          <p:cNvSpPr txBox="1"/>
          <p:nvPr/>
        </p:nvSpPr>
        <p:spPr>
          <a:xfrm>
            <a:off x="11767492" y="6604411"/>
            <a:ext cx="6088633" cy="1200329"/>
          </a:xfrm>
          <a:prstGeom prst="rect">
            <a:avLst/>
          </a:prstGeom>
          <a:noFill/>
        </p:spPr>
        <p:txBody>
          <a:bodyPr wrap="square" lIns="91440" tIns="45720" rIns="91440" bIns="45720" rtlCol="0" anchor="t">
            <a:spAutoFit/>
          </a:bodyPr>
          <a:lstStyle/>
          <a:p>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CIED</a:t>
            </a:r>
            <a:b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AU" sz="3600" b="1"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implantation site</a:t>
            </a:r>
            <a:endParaRPr lang="en-AU" sz="3600" i="1" noProof="0" dirty="0">
              <a:solidFill>
                <a:srgbClr val="003D69"/>
              </a:solidFill>
              <a:latin typeface="Helvetica Neue"/>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A66DE19F-A11F-E2E2-DDD4-23CA39CF88FE}"/>
              </a:ext>
            </a:extLst>
          </p:cNvPr>
          <p:cNvSpPr txBox="1"/>
          <p:nvPr/>
        </p:nvSpPr>
        <p:spPr>
          <a:xfrm>
            <a:off x="2010404" y="4251528"/>
            <a:ext cx="10550180" cy="7215501"/>
          </a:xfrm>
          <a:prstGeom prst="rect">
            <a:avLst/>
          </a:prstGeom>
          <a:noFill/>
        </p:spPr>
        <p:txBody>
          <a:bodyPr wrap="square" lIns="91440" tIns="45720" rIns="91440" bIns="45720" anchor="t">
            <a:spAutoFit/>
          </a:bodyPr>
          <a:lstStyle/>
          <a:p>
            <a:pPr algn="l">
              <a:lnSpc>
                <a:spcPct val="130000"/>
              </a:lnSpc>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About 60% of patients undergoing CIED implantation procedures are at risk of postoperative complications.</a:t>
            </a:r>
            <a:b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b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Approximately </a:t>
            </a:r>
            <a:r>
              <a:rPr lang="en-AU" sz="360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10</a:t>
            </a: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 of CIED procedures result in chest cavity haematomas, potentially leading to infection and re-operation. </a:t>
            </a:r>
          </a:p>
          <a:p>
            <a:pPr algn="l">
              <a:lnSpc>
                <a:spcPct val="130000"/>
              </a:lnSpc>
            </a:pPr>
            <a:endPar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endParaRPr>
          </a:p>
          <a:p>
            <a:pPr algn="l">
              <a:lnSpc>
                <a:spcPct val="130000"/>
              </a:lnSpc>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Current prevention methods include:</a:t>
            </a:r>
          </a:p>
          <a:p>
            <a:pPr marL="571500" indent="-571500" algn="l">
              <a:lnSpc>
                <a:spcPct val="130000"/>
              </a:lnSpc>
              <a:buFont typeface="Arial" panose="020B0604020202020204" pitchFamily="34" charset="0"/>
              <a:buChar cha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patient immobilization</a:t>
            </a:r>
          </a:p>
          <a:p>
            <a:pPr marL="571500" indent="-571500" algn="l">
              <a:lnSpc>
                <a:spcPct val="130000"/>
              </a:lnSpc>
              <a:buFont typeface="Arial" panose="020B0604020202020204" pitchFamily="34" charset="0"/>
              <a:buChar char="•"/>
            </a:pPr>
            <a:r>
              <a:rPr lang="en-AU" sz="3600" noProof="0" dirty="0">
                <a:solidFill>
                  <a:srgbClr val="0E3D69"/>
                </a:solidFill>
                <a:latin typeface="Helvetica Neue" panose="02000503000000020004" pitchFamily="2" charset="0"/>
                <a:ea typeface="Helvetica Neue" panose="02000503000000020004" pitchFamily="2" charset="0"/>
                <a:cs typeface="Helvetica Neue" panose="02000503000000020004" pitchFamily="2" charset="0"/>
              </a:rPr>
              <a:t>applying pressure to the implantation site</a:t>
            </a:r>
          </a:p>
        </p:txBody>
      </p:sp>
      <p:sp>
        <p:nvSpPr>
          <p:cNvPr id="14" name="Arc 13">
            <a:extLst>
              <a:ext uri="{FF2B5EF4-FFF2-40B4-BE49-F238E27FC236}">
                <a16:creationId xmlns:a16="http://schemas.microsoft.com/office/drawing/2014/main" id="{E9B54361-E548-BC3A-3499-6ABD10B3FAE9}"/>
              </a:ext>
            </a:extLst>
          </p:cNvPr>
          <p:cNvSpPr/>
          <p:nvPr/>
        </p:nvSpPr>
        <p:spPr>
          <a:xfrm rot="15300000">
            <a:off x="15126098" y="3292738"/>
            <a:ext cx="5381174" cy="6189950"/>
          </a:xfrm>
          <a:prstGeom prst="arc">
            <a:avLst>
              <a:gd name="adj1" fmla="val 17286132"/>
              <a:gd name="adj2" fmla="val 3990550"/>
            </a:avLst>
          </a:prstGeom>
          <a:ln w="190500" cap="rnd">
            <a:solidFill>
              <a:srgbClr val="811916"/>
            </a:solidFill>
            <a:round/>
            <a:tailEnd type="triangle" w="lg" len="lg"/>
            <a:extLst>
              <a:ext uri="{C807C97D-BFC1-408E-A445-0C87EB9F89A2}">
                <ask:lineSketchStyleProps xmlns:ask="http://schemas.microsoft.com/office/drawing/2018/sketchyshapes" sd="1219033472">
                  <a:custGeom>
                    <a:avLst/>
                    <a:gdLst>
                      <a:gd name="connsiteX0" fmla="*/ 2126756 w 3218373"/>
                      <a:gd name="connsiteY0" fmla="*/ 98357 h 3702086"/>
                      <a:gd name="connsiteX1" fmla="*/ 3205038 w 3218373"/>
                      <a:gd name="connsiteY1" fmla="*/ 1613231 h 3702086"/>
                      <a:gd name="connsiteX2" fmla="*/ 2581726 w 3218373"/>
                      <a:gd name="connsiteY2" fmla="*/ 3325781 h 3702086"/>
                      <a:gd name="connsiteX3" fmla="*/ 1609187 w 3218373"/>
                      <a:gd name="connsiteY3" fmla="*/ 1851043 h 3702086"/>
                      <a:gd name="connsiteX4" fmla="*/ 2126756 w 3218373"/>
                      <a:gd name="connsiteY4" fmla="*/ 98357 h 3702086"/>
                      <a:gd name="connsiteX0" fmla="*/ 2126756 w 3218373"/>
                      <a:gd name="connsiteY0" fmla="*/ 98357 h 3702086"/>
                      <a:gd name="connsiteX1" fmla="*/ 3205038 w 3218373"/>
                      <a:gd name="connsiteY1" fmla="*/ 1613231 h 3702086"/>
                      <a:gd name="connsiteX2" fmla="*/ 2581726 w 3218373"/>
                      <a:gd name="connsiteY2" fmla="*/ 3325781 h 3702086"/>
                    </a:gdLst>
                    <a:ahLst/>
                    <a:cxnLst>
                      <a:cxn ang="0">
                        <a:pos x="connsiteX0" y="connsiteY0"/>
                      </a:cxn>
                      <a:cxn ang="0">
                        <a:pos x="connsiteX1" y="connsiteY1"/>
                      </a:cxn>
                      <a:cxn ang="0">
                        <a:pos x="connsiteX2" y="connsiteY2"/>
                      </a:cxn>
                    </a:cxnLst>
                    <a:rect l="l" t="t" r="r" b="b"/>
                    <a:pathLst>
                      <a:path w="3218373" h="3702086" stroke="0" extrusionOk="0">
                        <a:moveTo>
                          <a:pt x="2126756" y="98357"/>
                        </a:moveTo>
                        <a:cubicBezTo>
                          <a:pt x="2598869" y="258173"/>
                          <a:pt x="2994518" y="962463"/>
                          <a:pt x="3205038" y="1613231"/>
                        </a:cubicBezTo>
                        <a:cubicBezTo>
                          <a:pt x="3384338" y="2293476"/>
                          <a:pt x="3009519" y="2925734"/>
                          <a:pt x="2581726" y="3325781"/>
                        </a:cubicBezTo>
                        <a:cubicBezTo>
                          <a:pt x="2421091" y="2851383"/>
                          <a:pt x="1986794" y="2227529"/>
                          <a:pt x="1609187" y="1851043"/>
                        </a:cubicBezTo>
                        <a:cubicBezTo>
                          <a:pt x="1864265" y="983335"/>
                          <a:pt x="2072562" y="803449"/>
                          <a:pt x="2126756" y="98357"/>
                        </a:cubicBezTo>
                        <a:close/>
                      </a:path>
                      <a:path w="3218373" h="3702086" fill="none" extrusionOk="0">
                        <a:moveTo>
                          <a:pt x="2126756" y="98357"/>
                        </a:moveTo>
                        <a:cubicBezTo>
                          <a:pt x="2783901" y="334455"/>
                          <a:pt x="3162521" y="838261"/>
                          <a:pt x="3205038" y="1613231"/>
                        </a:cubicBezTo>
                        <a:cubicBezTo>
                          <a:pt x="3181365" y="2256358"/>
                          <a:pt x="2992468" y="2970737"/>
                          <a:pt x="2581726" y="3325781"/>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 name="TextBox 1">
            <a:extLst>
              <a:ext uri="{FF2B5EF4-FFF2-40B4-BE49-F238E27FC236}">
                <a16:creationId xmlns:a16="http://schemas.microsoft.com/office/drawing/2014/main" id="{159F08A0-2A88-4629-EB55-70AC76198C8A}"/>
              </a:ext>
            </a:extLst>
          </p:cNvPr>
          <p:cNvSpPr txBox="1"/>
          <p:nvPr/>
        </p:nvSpPr>
        <p:spPr>
          <a:xfrm>
            <a:off x="2010404" y="1563576"/>
            <a:ext cx="9602476" cy="1446550"/>
          </a:xfrm>
          <a:prstGeom prst="rect">
            <a:avLst/>
          </a:prstGeom>
          <a:noFill/>
        </p:spPr>
        <p:txBody>
          <a:bodyPr wrap="square" rtlCol="0">
            <a:spAutoFit/>
          </a:bodyPr>
          <a:lstStyle/>
          <a:p>
            <a:pPr algn="l"/>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1.5 million procedures</a:t>
            </a:r>
            <a:b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br>
            <a:r>
              <a:rPr lang="en-AU" sz="4400" b="1" noProof="0" dirty="0">
                <a:solidFill>
                  <a:srgbClr val="003D69"/>
                </a:solidFill>
                <a:latin typeface="Helvetica Neue" panose="02000503000000020004" pitchFamily="2" charset="0"/>
                <a:ea typeface="Helvetica Neue" panose="02000503000000020004" pitchFamily="2" charset="0"/>
                <a:cs typeface="Helvetica Neue" panose="02000503000000020004" pitchFamily="2" charset="0"/>
              </a:rPr>
              <a:t>performed annually worldwide</a:t>
            </a:r>
          </a:p>
        </p:txBody>
      </p:sp>
      <p:sp>
        <p:nvSpPr>
          <p:cNvPr id="4" name="Rounded Rectangle 3">
            <a:extLst>
              <a:ext uri="{FF2B5EF4-FFF2-40B4-BE49-F238E27FC236}">
                <a16:creationId xmlns:a16="http://schemas.microsoft.com/office/drawing/2014/main" id="{85E20F94-0CE4-E340-FDCD-2205E270D8C4}"/>
              </a:ext>
            </a:extLst>
          </p:cNvPr>
          <p:cNvSpPr/>
          <p:nvPr/>
        </p:nvSpPr>
        <p:spPr>
          <a:xfrm>
            <a:off x="16397253" y="7499180"/>
            <a:ext cx="7734512" cy="5641000"/>
          </a:xfrm>
          <a:prstGeom prst="roundRect">
            <a:avLst>
              <a:gd name="adj" fmla="val 19371"/>
            </a:avLst>
          </a:prstGeom>
          <a:blipFill dpi="0" rotWithShape="1">
            <a:blip r:embed="rId4"/>
            <a:srcRect/>
            <a:stretch>
              <a:fillRect t="-2000"/>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Arc 4">
            <a:extLst>
              <a:ext uri="{FF2B5EF4-FFF2-40B4-BE49-F238E27FC236}">
                <a16:creationId xmlns:a16="http://schemas.microsoft.com/office/drawing/2014/main" id="{EA411798-FF95-E557-6A4E-CB2C4E4D9449}"/>
              </a:ext>
            </a:extLst>
          </p:cNvPr>
          <p:cNvSpPr/>
          <p:nvPr/>
        </p:nvSpPr>
        <p:spPr>
          <a:xfrm rot="6300000" flipV="1">
            <a:off x="15629083" y="4303092"/>
            <a:ext cx="5381174" cy="7231410"/>
          </a:xfrm>
          <a:prstGeom prst="arc">
            <a:avLst>
              <a:gd name="adj1" fmla="val 17286132"/>
              <a:gd name="adj2" fmla="val 4517297"/>
            </a:avLst>
          </a:prstGeom>
          <a:ln w="190500" cap="rnd">
            <a:solidFill>
              <a:srgbClr val="811916"/>
            </a:solidFill>
            <a:round/>
            <a:tailEnd type="triangle" w="lg" len="lg"/>
            <a:extLst>
              <a:ext uri="{C807C97D-BFC1-408E-A445-0C87EB9F89A2}">
                <ask:lineSketchStyleProps xmlns:ask="http://schemas.microsoft.com/office/drawing/2018/sketchyshapes" sd="1219033472">
                  <a:custGeom>
                    <a:avLst/>
                    <a:gdLst>
                      <a:gd name="connsiteX0" fmla="*/ 2126756 w 3218373"/>
                      <a:gd name="connsiteY0" fmla="*/ 98357 h 3702086"/>
                      <a:gd name="connsiteX1" fmla="*/ 3205038 w 3218373"/>
                      <a:gd name="connsiteY1" fmla="*/ 1613231 h 3702086"/>
                      <a:gd name="connsiteX2" fmla="*/ 2581726 w 3218373"/>
                      <a:gd name="connsiteY2" fmla="*/ 3325781 h 3702086"/>
                      <a:gd name="connsiteX3" fmla="*/ 1609187 w 3218373"/>
                      <a:gd name="connsiteY3" fmla="*/ 1851043 h 3702086"/>
                      <a:gd name="connsiteX4" fmla="*/ 2126756 w 3218373"/>
                      <a:gd name="connsiteY4" fmla="*/ 98357 h 3702086"/>
                      <a:gd name="connsiteX0" fmla="*/ 2126756 w 3218373"/>
                      <a:gd name="connsiteY0" fmla="*/ 98357 h 3702086"/>
                      <a:gd name="connsiteX1" fmla="*/ 3205038 w 3218373"/>
                      <a:gd name="connsiteY1" fmla="*/ 1613231 h 3702086"/>
                      <a:gd name="connsiteX2" fmla="*/ 2581726 w 3218373"/>
                      <a:gd name="connsiteY2" fmla="*/ 3325781 h 3702086"/>
                    </a:gdLst>
                    <a:ahLst/>
                    <a:cxnLst>
                      <a:cxn ang="0">
                        <a:pos x="connsiteX0" y="connsiteY0"/>
                      </a:cxn>
                      <a:cxn ang="0">
                        <a:pos x="connsiteX1" y="connsiteY1"/>
                      </a:cxn>
                      <a:cxn ang="0">
                        <a:pos x="connsiteX2" y="connsiteY2"/>
                      </a:cxn>
                    </a:cxnLst>
                    <a:rect l="l" t="t" r="r" b="b"/>
                    <a:pathLst>
                      <a:path w="3218373" h="3702086" stroke="0" extrusionOk="0">
                        <a:moveTo>
                          <a:pt x="2126756" y="98357"/>
                        </a:moveTo>
                        <a:cubicBezTo>
                          <a:pt x="2598869" y="258173"/>
                          <a:pt x="2994518" y="962463"/>
                          <a:pt x="3205038" y="1613231"/>
                        </a:cubicBezTo>
                        <a:cubicBezTo>
                          <a:pt x="3384338" y="2293476"/>
                          <a:pt x="3009519" y="2925734"/>
                          <a:pt x="2581726" y="3325781"/>
                        </a:cubicBezTo>
                        <a:cubicBezTo>
                          <a:pt x="2421091" y="2851383"/>
                          <a:pt x="1986794" y="2227529"/>
                          <a:pt x="1609187" y="1851043"/>
                        </a:cubicBezTo>
                        <a:cubicBezTo>
                          <a:pt x="1864265" y="983335"/>
                          <a:pt x="2072562" y="803449"/>
                          <a:pt x="2126756" y="98357"/>
                        </a:cubicBezTo>
                        <a:close/>
                      </a:path>
                      <a:path w="3218373" h="3702086" fill="none" extrusionOk="0">
                        <a:moveTo>
                          <a:pt x="2126756" y="98357"/>
                        </a:moveTo>
                        <a:cubicBezTo>
                          <a:pt x="2783901" y="334455"/>
                          <a:pt x="3162521" y="838261"/>
                          <a:pt x="3205038" y="1613231"/>
                        </a:cubicBezTo>
                        <a:cubicBezTo>
                          <a:pt x="3181365" y="2256358"/>
                          <a:pt x="2992468" y="2970737"/>
                          <a:pt x="2581726" y="3325781"/>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Tree>
    <p:extLst>
      <p:ext uri="{BB962C8B-B14F-4D97-AF65-F5344CB8AC3E}">
        <p14:creationId xmlns:p14="http://schemas.microsoft.com/office/powerpoint/2010/main" val="2919114847"/>
      </p:ext>
    </p:extLst>
  </p:cSld>
  <p:clrMapOvr>
    <a:masterClrMapping/>
  </p:clrMapOvr>
</p:sld>
</file>

<file path=ppt/theme/theme1.xml><?xml version="1.0" encoding="utf-8"?>
<a:theme xmlns:a="http://schemas.openxmlformats.org/drawingml/2006/main" name="Custom Design">
  <a:themeElements>
    <a:clrScheme name="Medinice">
      <a:dk1>
        <a:srgbClr val="434A54"/>
      </a:dk1>
      <a:lt1>
        <a:srgbClr val="FFFFFF"/>
      </a:lt1>
      <a:dk2>
        <a:srgbClr val="434A54"/>
      </a:dk2>
      <a:lt2>
        <a:srgbClr val="E7E6E6"/>
      </a:lt2>
      <a:accent1>
        <a:srgbClr val="2DA0BB"/>
      </a:accent1>
      <a:accent2>
        <a:srgbClr val="C00C0C"/>
      </a:accent2>
      <a:accent3>
        <a:srgbClr val="00466C"/>
      </a:accent3>
      <a:accent4>
        <a:srgbClr val="880F02"/>
      </a:accent4>
      <a:accent5>
        <a:srgbClr val="E4E942"/>
      </a:accent5>
      <a:accent6>
        <a:srgbClr val="E4E942"/>
      </a:accent6>
      <a:hlink>
        <a:srgbClr val="FE1C1D"/>
      </a:hlink>
      <a:folHlink>
        <a:srgbClr val="880F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963e396-8f89-4278-86ab-1cfa9317f90b">
      <Terms xmlns="http://schemas.microsoft.com/office/infopath/2007/PartnerControls"/>
    </lcf76f155ced4ddcb4097134ff3c332f>
    <TaxCatchAll xmlns="04dc75b6-3d94-4078-9a22-d0b5377559f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D7E3AC39EE3A148A285CEAE61A07BF6" ma:contentTypeVersion="17" ma:contentTypeDescription="Utwórz nowy dokument." ma:contentTypeScope="" ma:versionID="5f4f9fcca509843bd49d1181e70e3a33">
  <xsd:schema xmlns:xsd="http://www.w3.org/2001/XMLSchema" xmlns:xs="http://www.w3.org/2001/XMLSchema" xmlns:p="http://schemas.microsoft.com/office/2006/metadata/properties" xmlns:ns2="d963e396-8f89-4278-86ab-1cfa9317f90b" xmlns:ns3="04dc75b6-3d94-4078-9a22-d0b5377559f3" targetNamespace="http://schemas.microsoft.com/office/2006/metadata/properties" ma:root="true" ma:fieldsID="1832b7f1be31f8b56411a8be532c641c" ns2:_="" ns3:_="">
    <xsd:import namespace="d963e396-8f89-4278-86ab-1cfa9317f90b"/>
    <xsd:import namespace="04dc75b6-3d94-4078-9a22-d0b5377559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63e396-8f89-4278-86ab-1cfa9317f9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Tagi obrazów" ma:readOnly="false" ma:fieldId="{5cf76f15-5ced-4ddc-b409-7134ff3c332f}" ma:taxonomyMulti="true" ma:sspId="faf00884-61a8-4230-81db-ce64e1ff7126"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dc75b6-3d94-4078-9a22-d0b5377559f3"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element name="TaxCatchAll" ma:index="18" nillable="true" ma:displayName="Taxonomy Catch All Column" ma:hidden="true" ma:list="{2a6b23fd-89ef-43f5-a377-5aa673e84f0c}" ma:internalName="TaxCatchAll" ma:showField="CatchAllData" ma:web="04dc75b6-3d94-4078-9a22-d0b5377559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96172-7A8C-4AEE-85E7-3268E98D0CD1}">
  <ds:schemaRefs>
    <ds:schemaRef ds:uri="http://schemas.microsoft.com/sharepoint/v3/contenttype/forms"/>
  </ds:schemaRefs>
</ds:datastoreItem>
</file>

<file path=customXml/itemProps2.xml><?xml version="1.0" encoding="utf-8"?>
<ds:datastoreItem xmlns:ds="http://schemas.openxmlformats.org/officeDocument/2006/customXml" ds:itemID="{B758C5E7-3265-4F38-8067-9BD56CCB6BC7}">
  <ds:schemaRefs>
    <ds:schemaRef ds:uri="http://schemas.microsoft.com/office/2006/metadata/properties"/>
    <ds:schemaRef ds:uri="04dc75b6-3d94-4078-9a22-d0b5377559f3"/>
    <ds:schemaRef ds:uri="http://purl.org/dc/dcmitype/"/>
    <ds:schemaRef ds:uri="http://purl.org/dc/elements/1.1/"/>
    <ds:schemaRef ds:uri="http://schemas.openxmlformats.org/package/2006/metadata/core-properties"/>
    <ds:schemaRef ds:uri="http://schemas.microsoft.com/office/2006/documentManagement/types"/>
    <ds:schemaRef ds:uri="d963e396-8f89-4278-86ab-1cfa9317f90b"/>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476A3F75-624F-417F-9B39-74F0E85EF4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63e396-8f89-4278-86ab-1cfa9317f90b"/>
    <ds:schemaRef ds:uri="04dc75b6-3d94-4078-9a22-d0b5377559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12551</TotalTime>
  <Words>2882</Words>
  <Application>Microsoft Macintosh PowerPoint</Application>
  <PresentationFormat>Custom</PresentationFormat>
  <Paragraphs>480</Paragraphs>
  <Slides>41</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vt:lpstr>
      <vt:lpstr>Calibri</vt:lpstr>
      <vt:lpstr>Calibri Light</vt:lpstr>
      <vt:lpstr>Century Gothic</vt:lpstr>
      <vt:lpstr>Helvetica</vt:lpstr>
      <vt:lpstr>Helvetica Neue</vt:lpstr>
      <vt:lpstr>Montserrat Alternates Thin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Marta Słociak – Wiszniewska</dc:creator>
  <cp:lastModifiedBy>Michał Sosnowski</cp:lastModifiedBy>
  <cp:revision>76</cp:revision>
  <cp:lastPrinted>2025-01-22T13:26:20Z</cp:lastPrinted>
  <dcterms:created xsi:type="dcterms:W3CDTF">2021-01-29T08:12:58Z</dcterms:created>
  <dcterms:modified xsi:type="dcterms:W3CDTF">2025-06-11T09:24:58Z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0x0101008D7E3AC39EE3A148A285CEAE61A07BF6</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